
<file path=[Content_Types].xml><?xml version="1.0" encoding="utf-8"?>
<Types xmlns="http://schemas.openxmlformats.org/package/2006/content-types">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5"/>
  </p:notesMasterIdLst>
  <p:handoutMasterIdLst>
    <p:handoutMasterId r:id="rId16"/>
  </p:handoutMasterIdLst>
  <p:sldIdLst>
    <p:sldId id="256" r:id="rId2"/>
    <p:sldId id="269" r:id="rId3"/>
    <p:sldId id="258" r:id="rId4"/>
    <p:sldId id="270" r:id="rId5"/>
    <p:sldId id="271" r:id="rId6"/>
    <p:sldId id="272" r:id="rId7"/>
    <p:sldId id="273" r:id="rId8"/>
    <p:sldId id="274" r:id="rId9"/>
    <p:sldId id="275" r:id="rId10"/>
    <p:sldId id="276" r:id="rId11"/>
    <p:sldId id="277" r:id="rId12"/>
    <p:sldId id="278" r:id="rId13"/>
    <p:sldId id="265" r:id="rId14"/>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291" autoAdjust="0"/>
  </p:normalViewPr>
  <p:slideViewPr>
    <p:cSldViewPr snapToGrid="0" showGuides="1">
      <p:cViewPr varScale="1">
        <p:scale>
          <a:sx n="71" d="100"/>
          <a:sy n="71" d="100"/>
        </p:scale>
        <p:origin x="60" y="558"/>
      </p:cViewPr>
      <p:guideLst>
        <p:guide pos="3840"/>
        <p:guide orient="horz" pos="2500"/>
        <p:guide pos="4951"/>
      </p:guideLst>
    </p:cSldViewPr>
  </p:slideViewPr>
  <p:notesTextViewPr>
    <p:cViewPr>
      <p:scale>
        <a:sx n="1" d="1"/>
        <a:sy n="1" d="1"/>
      </p:scale>
      <p:origin x="0" y="0"/>
    </p:cViewPr>
  </p:notesTextViewPr>
  <p:notesViewPr>
    <p:cSldViewPr snapToGrid="0">
      <p:cViewPr varScale="1">
        <p:scale>
          <a:sx n="89" d="100"/>
          <a:sy n="89" d="100"/>
        </p:scale>
        <p:origin x="37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xmlns="" id="{BA013A81-3DCA-48FF-B1B3-A7C975A278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xmlns="" id="{A1C77BA0-3528-427C-9BE2-79D49213FF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484548C-61D2-4274-A3AC-3F717C215E88}" type="datetime1">
              <a:rPr lang="ja-JP" altLang="en-US" smtClean="0">
                <a:latin typeface="Meiryo UI" panose="020B0604030504040204" pitchFamily="50" charset="-128"/>
                <a:ea typeface="Meiryo UI" panose="020B0604030504040204" pitchFamily="50" charset="-128"/>
              </a:rPr>
              <a:t>2022/9/1</a:t>
            </a:fld>
            <a:endParaRPr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xmlns="" id="{29A05A8F-DB20-403E-B1F6-934526320F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xmlns="" id="{A1B1CAF2-EBF9-46DA-A085-6592F73308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40DF807-07AB-4E04-861A-CD3923A871F5}"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437683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aseline="0">
                <a:latin typeface="Meiryo UI" panose="020B0604030504040204" pitchFamily="50" charset="-128"/>
                <a:ea typeface="Meiryo UI" panose="020B0604030504040204" pitchFamily="50" charset="-128"/>
              </a:defRPr>
            </a:lvl1pPr>
          </a:lstStyle>
          <a:p>
            <a:endParaRPr lang="ja-JP" altLang="en-US" noProof="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aseline="0">
                <a:latin typeface="Meiryo UI" panose="020B0604030504040204" pitchFamily="50" charset="-128"/>
                <a:ea typeface="Meiryo UI" panose="020B0604030504040204" pitchFamily="50" charset="-128"/>
              </a:defRPr>
            </a:lvl1pPr>
          </a:lstStyle>
          <a:p>
            <a:fld id="{9BC25574-A30A-49CE-AD66-D1373312EDA1}" type="datetime1">
              <a:rPr lang="ja-JP" altLang="en-US" noProof="0" smtClean="0"/>
              <a:t>2022/9/1</a:t>
            </a:fld>
            <a:endParaRPr lang="ja-JP" altLang="en-US" noProof="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aseline="0">
                <a:latin typeface="Meiryo UI" panose="020B0604030504040204" pitchFamily="50" charset="-128"/>
                <a:ea typeface="Meiryo UI" panose="020B0604030504040204" pitchFamily="50" charset="-128"/>
              </a:defRPr>
            </a:lvl1pPr>
          </a:lstStyle>
          <a:p>
            <a:endParaRPr lang="ja-JP" altLang="en-US" noProof="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aseline="0">
                <a:latin typeface="Meiryo UI" panose="020B0604030504040204" pitchFamily="50" charset="-128"/>
                <a:ea typeface="Meiryo UI" panose="020B0604030504040204" pitchFamily="50" charset="-128"/>
              </a:defRPr>
            </a:lvl1pPr>
          </a:lstStyle>
          <a:p>
            <a:fld id="{53D78A92-0141-4330-8F3E-FAADFAC23844}" type="slidenum">
              <a:rPr lang="en-US" altLang="ja-JP" noProof="0" smtClean="0"/>
              <a:pPr/>
              <a:t>‹#›</a:t>
            </a:fld>
            <a:endParaRPr lang="ja-JP" altLang="en-US" noProof="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53D78A92-0141-4330-8F3E-FAADFAC23844}" type="slidenum">
              <a:rPr lang="en-US" altLang="ja-JP" smtClean="0"/>
              <a:t>1</a:t>
            </a:fld>
            <a:endParaRPr lang="ja-JP" altLang="en-US"/>
          </a:p>
        </p:txBody>
      </p:sp>
    </p:spTree>
    <p:extLst>
      <p:ext uri="{BB962C8B-B14F-4D97-AF65-F5344CB8AC3E}">
        <p14:creationId xmlns:p14="http://schemas.microsoft.com/office/powerpoint/2010/main" val="663517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53D78A92-0141-4330-8F3E-FAADFAC23844}" type="slidenum">
              <a:rPr lang="en-US" altLang="ja-JP" smtClean="0"/>
              <a:t>3</a:t>
            </a:fld>
            <a:endParaRPr lang="ja-JP" altLang="en-US"/>
          </a:p>
        </p:txBody>
      </p:sp>
    </p:spTree>
    <p:extLst>
      <p:ext uri="{BB962C8B-B14F-4D97-AF65-F5344CB8AC3E}">
        <p14:creationId xmlns:p14="http://schemas.microsoft.com/office/powerpoint/2010/main" val="3655801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53D78A92-0141-4330-8F3E-FAADFAC23844}" type="slidenum">
              <a:rPr lang="en-US" altLang="ja-JP" smtClean="0"/>
              <a:t>13</a:t>
            </a:fld>
            <a:endParaRPr lang="ja-JP" altLang="en-US"/>
          </a:p>
        </p:txBody>
      </p:sp>
    </p:spTree>
    <p:extLst>
      <p:ext uri="{BB962C8B-B14F-4D97-AF65-F5344CB8AC3E}">
        <p14:creationId xmlns:p14="http://schemas.microsoft.com/office/powerpoint/2010/main" val="477817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日付を含むタイトル スライド">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xmlns=""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2" name="長方形 11">
            <a:extLst>
              <a:ext uri="{FF2B5EF4-FFF2-40B4-BE49-F238E27FC236}">
                <a16:creationId xmlns:a16="http://schemas.microsoft.com/office/drawing/2014/main" xmlns="" id="{D846C517-01CF-4924-81A5-DAD4CE0BFA6C}"/>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1" name="テキスト プレースホルダー 26">
            <a:extLst>
              <a:ext uri="{FF2B5EF4-FFF2-40B4-BE49-F238E27FC236}">
                <a16:creationId xmlns:a16="http://schemas.microsoft.com/office/drawing/2014/main" xmlns="" id="{E013E669-E15F-4096-81CC-6637C4A9F9E7}"/>
              </a:ext>
            </a:extLst>
          </p:cNvPr>
          <p:cNvSpPr>
            <a:spLocks noGrp="1"/>
          </p:cNvSpPr>
          <p:nvPr>
            <p:ph type="body" sz="quarter" idx="21" hasCustomPrompt="1"/>
          </p:nvPr>
        </p:nvSpPr>
        <p:spPr>
          <a:xfrm>
            <a:off x="3912235" y="1680191"/>
            <a:ext cx="4367531" cy="324417"/>
          </a:xfrm>
        </p:spPr>
        <p:txBody>
          <a:bodyPr rtlCol="0">
            <a:noAutofit/>
          </a:bodyPr>
          <a:lstStyle>
            <a:lvl1pPr marL="0" indent="0" algn="ctr">
              <a:buNone/>
              <a:defRPr sz="2000" b="1" i="0">
                <a:solidFill>
                  <a:schemeClr val="bg1"/>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US" altLang="ja-JP" noProof="0"/>
              <a:t>20XX </a:t>
            </a:r>
            <a:r>
              <a:rPr lang="ja-JP" altLang="en-US" noProof="0"/>
              <a:t>年</a:t>
            </a:r>
          </a:p>
        </p:txBody>
      </p:sp>
      <p:sp>
        <p:nvSpPr>
          <p:cNvPr id="2" name="タイトル 1">
            <a:extLst>
              <a:ext uri="{FF2B5EF4-FFF2-40B4-BE49-F238E27FC236}">
                <a16:creationId xmlns:a16="http://schemas.microsoft.com/office/drawing/2014/main" xmlns="" id="{199AD403-A15F-4A2F-B050-AB874136E732}"/>
              </a:ext>
            </a:extLst>
          </p:cNvPr>
          <p:cNvSpPr>
            <a:spLocks noGrp="1"/>
          </p:cNvSpPr>
          <p:nvPr>
            <p:ph type="title" hasCustomPrompt="1"/>
          </p:nvPr>
        </p:nvSpPr>
        <p:spPr>
          <a:xfrm>
            <a:off x="1037021" y="2107415"/>
            <a:ext cx="10117959" cy="2281355"/>
          </a:xfrm>
        </p:spPr>
        <p:txBody>
          <a:bodyPr rtlCol="0">
            <a:noAutofit/>
          </a:bodyPr>
          <a:lstStyle>
            <a:lvl1pPr algn="ctr">
              <a:defRPr sz="8000" b="0">
                <a:solidFill>
                  <a:schemeClr val="bg1"/>
                </a:solidFill>
              </a:defRPr>
            </a:lvl1pPr>
          </a:lstStyle>
          <a:p>
            <a:pPr rtl="0"/>
            <a:r>
              <a:rPr lang="ja-JP" altLang="en-US" noProof="0"/>
              <a:t>プレゼンテーション</a:t>
            </a:r>
            <a:r>
              <a:rPr lang="ja-JP" altLang="ru-RU" noProof="0"/>
              <a:t/>
            </a:r>
            <a:br>
              <a:rPr lang="ja-JP" altLang="ru-RU" noProof="0"/>
            </a:br>
            <a:r>
              <a:rPr lang="ja-JP" altLang="en-US" noProof="0"/>
              <a:t>タイトル</a:t>
            </a:r>
            <a:endParaRPr lang="ja-JP" altLang="ru-RU" noProof="0"/>
          </a:p>
        </p:txBody>
      </p:sp>
      <p:sp>
        <p:nvSpPr>
          <p:cNvPr id="23" name="テキスト プレースホルダー 26">
            <a:extLst>
              <a:ext uri="{FF2B5EF4-FFF2-40B4-BE49-F238E27FC236}">
                <a16:creationId xmlns:a16="http://schemas.microsoft.com/office/drawing/2014/main" xmlns="" id="{5BB088E3-63C1-423F-A939-150B8E1F87A7}"/>
              </a:ext>
            </a:extLst>
          </p:cNvPr>
          <p:cNvSpPr>
            <a:spLocks noGrp="1"/>
          </p:cNvSpPr>
          <p:nvPr>
            <p:ph type="body" sz="quarter" idx="20" hasCustomPrompt="1"/>
          </p:nvPr>
        </p:nvSpPr>
        <p:spPr>
          <a:xfrm>
            <a:off x="3912235" y="1333943"/>
            <a:ext cx="4367531" cy="324417"/>
          </a:xfrm>
        </p:spPr>
        <p:txBody>
          <a:bodyPr rtlCol="0">
            <a:noAutofit/>
          </a:bodyPr>
          <a:lstStyle>
            <a:lvl1pPr marL="0" indent="0" algn="ctr">
              <a:buNone/>
              <a:defRPr sz="2300" b="0" i="0">
                <a:solidFill>
                  <a:schemeClr val="bg2"/>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月</a:t>
            </a:r>
          </a:p>
        </p:txBody>
      </p:sp>
      <p:sp>
        <p:nvSpPr>
          <p:cNvPr id="36" name="テキスト プレースホルダー 14">
            <a:extLst>
              <a:ext uri="{FF2B5EF4-FFF2-40B4-BE49-F238E27FC236}">
                <a16:creationId xmlns:a16="http://schemas.microsoft.com/office/drawing/2014/main" xmlns="" id="{2A3D73F7-77EC-4576-B541-20C032F462DC}"/>
              </a:ext>
            </a:extLst>
          </p:cNvPr>
          <p:cNvSpPr>
            <a:spLocks noGrp="1"/>
          </p:cNvSpPr>
          <p:nvPr userDrawn="1">
            <p:ph type="body" sz="quarter" idx="13" hasCustomPrompt="1"/>
          </p:nvPr>
        </p:nvSpPr>
        <p:spPr>
          <a:xfrm>
            <a:off x="1050857" y="4720037"/>
            <a:ext cx="10090287" cy="1101897"/>
          </a:xfrm>
        </p:spPr>
        <p:txBody>
          <a:bodyPr rtlCol="0">
            <a:noAutofit/>
          </a:bodyPr>
          <a:lstStyle>
            <a:lvl1pPr marL="0" indent="0" algn="ctr">
              <a:buNone/>
              <a:defRPr sz="3500" b="0" i="0">
                <a:solidFill>
                  <a:schemeClr val="bg2"/>
                </a:solidFill>
              </a:defRPr>
            </a:lvl1pPr>
          </a:lstStyle>
          <a:p>
            <a:pPr lvl="0" rtl="0"/>
            <a:r>
              <a:rPr lang="ja-JP" altLang="en-US" noProof="0"/>
              <a:t>プレゼンテーション</a:t>
            </a:r>
            <a:br>
              <a:rPr lang="ja-JP" altLang="en-US" noProof="0"/>
            </a:br>
            <a:r>
              <a:rPr lang="ja-JP" altLang="en-US" noProof="0"/>
              <a:t>キャッチ コピー</a:t>
            </a:r>
          </a:p>
        </p:txBody>
      </p:sp>
      <p:sp>
        <p:nvSpPr>
          <p:cNvPr id="5" name="長方形 4">
            <a:extLst>
              <a:ext uri="{FF2B5EF4-FFF2-40B4-BE49-F238E27FC236}">
                <a16:creationId xmlns:a16="http://schemas.microsoft.com/office/drawing/2014/main" xmlns="" id="{6691BBC0-FAFE-4A57-9925-6182B74C4CB1}"/>
              </a:ext>
            </a:extLst>
          </p:cNvPr>
          <p:cNvSpPr/>
          <p:nvPr userDrawn="1"/>
        </p:nvSpPr>
        <p:spPr>
          <a:xfrm>
            <a:off x="4624457" y="4453465"/>
            <a:ext cx="2943087" cy="64008"/>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ありがとうのレイアウト">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xmlns=""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2" name="長方形 11">
            <a:extLst>
              <a:ext uri="{FF2B5EF4-FFF2-40B4-BE49-F238E27FC236}">
                <a16:creationId xmlns:a16="http://schemas.microsoft.com/office/drawing/2014/main" xmlns="" id="{D846C517-01CF-4924-81A5-DAD4CE0BFA6C}"/>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6" name="テキスト プレースホルダー 26">
            <a:extLst>
              <a:ext uri="{FF2B5EF4-FFF2-40B4-BE49-F238E27FC236}">
                <a16:creationId xmlns:a16="http://schemas.microsoft.com/office/drawing/2014/main" xmlns="" id="{82190F1B-1701-4806-870F-8FC7F32FE4AA}"/>
              </a:ext>
            </a:extLst>
          </p:cNvPr>
          <p:cNvSpPr>
            <a:spLocks noGrp="1"/>
          </p:cNvSpPr>
          <p:nvPr>
            <p:ph type="body" sz="quarter" idx="21" hasCustomPrompt="1"/>
          </p:nvPr>
        </p:nvSpPr>
        <p:spPr>
          <a:xfrm>
            <a:off x="3912235" y="4222968"/>
            <a:ext cx="4367531" cy="474519"/>
          </a:xfrm>
        </p:spPr>
        <p:txBody>
          <a:bodyPr rtlCol="0">
            <a:noAutofit/>
          </a:bodyPr>
          <a:lstStyle>
            <a:lvl1pPr marL="0" indent="0" algn="ctr">
              <a:buNone/>
              <a:defRPr sz="3500" b="0" i="0">
                <a:solidFill>
                  <a:schemeClr val="bg1"/>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US" altLang="ja-JP" noProof="0"/>
              <a:t>+7 678-555-0128</a:t>
            </a:r>
          </a:p>
        </p:txBody>
      </p:sp>
      <p:sp>
        <p:nvSpPr>
          <p:cNvPr id="18" name="テキスト プレースホルダー 26">
            <a:extLst>
              <a:ext uri="{FF2B5EF4-FFF2-40B4-BE49-F238E27FC236}">
                <a16:creationId xmlns:a16="http://schemas.microsoft.com/office/drawing/2014/main" xmlns="" id="{972B7F81-5409-42D9-B44C-88D9CBD9BAD5}"/>
              </a:ext>
            </a:extLst>
          </p:cNvPr>
          <p:cNvSpPr>
            <a:spLocks noGrp="1"/>
          </p:cNvSpPr>
          <p:nvPr>
            <p:ph type="body" sz="quarter" idx="20" hasCustomPrompt="1"/>
          </p:nvPr>
        </p:nvSpPr>
        <p:spPr>
          <a:xfrm>
            <a:off x="3912235" y="3927698"/>
            <a:ext cx="4367531" cy="288000"/>
          </a:xfrm>
        </p:spPr>
        <p:txBody>
          <a:bodyPr rtlCol="0">
            <a:noAutofit/>
          </a:bodyPr>
          <a:lstStyle>
            <a:lvl1pPr marL="0" indent="0" algn="ctr">
              <a:buNone/>
              <a:defRPr sz="2000" b="0" i="0">
                <a:solidFill>
                  <a:schemeClr val="bg2"/>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電話番号</a:t>
            </a:r>
          </a:p>
        </p:txBody>
      </p:sp>
      <p:sp>
        <p:nvSpPr>
          <p:cNvPr id="19" name="テキスト プレースホルダー 14">
            <a:extLst>
              <a:ext uri="{FF2B5EF4-FFF2-40B4-BE49-F238E27FC236}">
                <a16:creationId xmlns:a16="http://schemas.microsoft.com/office/drawing/2014/main" xmlns="" id="{FAA54554-5CE2-43AD-979D-F095482C49AB}"/>
              </a:ext>
            </a:extLst>
          </p:cNvPr>
          <p:cNvSpPr>
            <a:spLocks noGrp="1"/>
          </p:cNvSpPr>
          <p:nvPr>
            <p:ph type="body" sz="quarter" idx="13" hasCustomPrompt="1"/>
          </p:nvPr>
        </p:nvSpPr>
        <p:spPr>
          <a:xfrm>
            <a:off x="1050857" y="2655074"/>
            <a:ext cx="10090287" cy="606659"/>
          </a:xfrm>
        </p:spPr>
        <p:txBody>
          <a:bodyPr rtlCol="0">
            <a:noAutofit/>
          </a:bodyPr>
          <a:lstStyle>
            <a:lvl1pPr marL="0" indent="0" algn="ctr">
              <a:buNone/>
              <a:defRPr sz="3500" b="0" i="0">
                <a:solidFill>
                  <a:schemeClr val="bg2"/>
                </a:solidFill>
              </a:defRPr>
            </a:lvl1pPr>
          </a:lstStyle>
          <a:p>
            <a:pPr lvl="0" rtl="0"/>
            <a:r>
              <a:rPr lang="en-US" altLang="ja-JP" noProof="0"/>
              <a:t>Alexander Martensson</a:t>
            </a:r>
            <a:endParaRPr lang="ja-JP" altLang="en-US" noProof="0"/>
          </a:p>
        </p:txBody>
      </p:sp>
      <p:sp>
        <p:nvSpPr>
          <p:cNvPr id="20" name="テキスト プレースホルダー 26">
            <a:extLst>
              <a:ext uri="{FF2B5EF4-FFF2-40B4-BE49-F238E27FC236}">
                <a16:creationId xmlns:a16="http://schemas.microsoft.com/office/drawing/2014/main" xmlns="" id="{A1D8F0C1-128A-435B-8585-F0B32496EC79}"/>
              </a:ext>
            </a:extLst>
          </p:cNvPr>
          <p:cNvSpPr>
            <a:spLocks noGrp="1"/>
          </p:cNvSpPr>
          <p:nvPr>
            <p:ph type="body" sz="quarter" idx="22" hasCustomPrompt="1"/>
          </p:nvPr>
        </p:nvSpPr>
        <p:spPr>
          <a:xfrm>
            <a:off x="3135722" y="5230723"/>
            <a:ext cx="5920556" cy="474519"/>
          </a:xfrm>
        </p:spPr>
        <p:txBody>
          <a:bodyPr rtlCol="0">
            <a:noAutofit/>
          </a:bodyPr>
          <a:lstStyle>
            <a:lvl1pPr marL="0" indent="0" algn="ctr">
              <a:buNone/>
              <a:defRPr sz="3500" b="0" i="0">
                <a:solidFill>
                  <a:schemeClr val="bg1"/>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US" altLang="ja-JP" noProof="0"/>
              <a:t>martensson@example.com</a:t>
            </a:r>
          </a:p>
        </p:txBody>
      </p:sp>
      <p:sp>
        <p:nvSpPr>
          <p:cNvPr id="22" name="テキスト プレースホルダー 26">
            <a:extLst>
              <a:ext uri="{FF2B5EF4-FFF2-40B4-BE49-F238E27FC236}">
                <a16:creationId xmlns:a16="http://schemas.microsoft.com/office/drawing/2014/main" xmlns="" id="{90B48E8B-E525-4852-9167-5281C64B1C37}"/>
              </a:ext>
            </a:extLst>
          </p:cNvPr>
          <p:cNvSpPr>
            <a:spLocks noGrp="1"/>
          </p:cNvSpPr>
          <p:nvPr>
            <p:ph type="body" sz="quarter" idx="23" hasCustomPrompt="1"/>
          </p:nvPr>
        </p:nvSpPr>
        <p:spPr>
          <a:xfrm>
            <a:off x="3912235" y="4929014"/>
            <a:ext cx="4367531" cy="288000"/>
          </a:xfrm>
        </p:spPr>
        <p:txBody>
          <a:bodyPr rtlCol="0">
            <a:noAutofit/>
          </a:bodyPr>
          <a:lstStyle>
            <a:lvl1pPr marL="0" indent="0" algn="ctr">
              <a:buNone/>
              <a:defRPr sz="2000" b="0" i="0">
                <a:solidFill>
                  <a:schemeClr val="bg2"/>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電子メール​​</a:t>
            </a:r>
          </a:p>
        </p:txBody>
      </p:sp>
      <p:sp>
        <p:nvSpPr>
          <p:cNvPr id="24" name="タイトル 1">
            <a:extLst>
              <a:ext uri="{FF2B5EF4-FFF2-40B4-BE49-F238E27FC236}">
                <a16:creationId xmlns:a16="http://schemas.microsoft.com/office/drawing/2014/main" xmlns="" id="{0C5EB90F-1ADD-412B-9044-2CC607B786B1}"/>
              </a:ext>
            </a:extLst>
          </p:cNvPr>
          <p:cNvSpPr>
            <a:spLocks noGrp="1"/>
          </p:cNvSpPr>
          <p:nvPr>
            <p:ph type="title" hasCustomPrompt="1"/>
          </p:nvPr>
        </p:nvSpPr>
        <p:spPr>
          <a:xfrm>
            <a:off x="1050856" y="993494"/>
            <a:ext cx="10104124" cy="1517356"/>
          </a:xfrm>
        </p:spPr>
        <p:txBody>
          <a:bodyPr rtlCol="0">
            <a:noAutofit/>
          </a:bodyPr>
          <a:lstStyle>
            <a:lvl1pPr algn="ctr">
              <a:defRPr sz="8000" b="0">
                <a:solidFill>
                  <a:schemeClr val="bg1"/>
                </a:solidFill>
              </a:defRPr>
            </a:lvl1pPr>
          </a:lstStyle>
          <a:p>
            <a:pPr rtl="0"/>
            <a:r>
              <a:rPr lang="ja-JP" altLang="en-US" noProof="0"/>
              <a:t>ありがとうございました</a:t>
            </a:r>
            <a:endParaRPr lang="ja-JP" altLang="ru-RU" noProof="0"/>
          </a:p>
        </p:txBody>
      </p:sp>
      <p:sp>
        <p:nvSpPr>
          <p:cNvPr id="25" name="長方形 24">
            <a:extLst>
              <a:ext uri="{FF2B5EF4-FFF2-40B4-BE49-F238E27FC236}">
                <a16:creationId xmlns:a16="http://schemas.microsoft.com/office/drawing/2014/main" xmlns="" id="{540A1271-E1E7-40AB-9552-9B4249544008}"/>
              </a:ext>
            </a:extLst>
          </p:cNvPr>
          <p:cNvSpPr/>
          <p:nvPr userDrawn="1"/>
        </p:nvSpPr>
        <p:spPr>
          <a:xfrm>
            <a:off x="1891431" y="2421953"/>
            <a:ext cx="8424000" cy="64008"/>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xmlns=""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2" name="長方形 11">
            <a:extLst>
              <a:ext uri="{FF2B5EF4-FFF2-40B4-BE49-F238E27FC236}">
                <a16:creationId xmlns:a16="http://schemas.microsoft.com/office/drawing/2014/main" xmlns="" id="{D846C517-01CF-4924-81A5-DAD4CE0BFA6C}"/>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a16="http://schemas.microsoft.com/office/drawing/2014/main" xmlns="" id="{199AD403-A15F-4A2F-B050-AB874136E732}"/>
              </a:ext>
            </a:extLst>
          </p:cNvPr>
          <p:cNvSpPr>
            <a:spLocks noGrp="1"/>
          </p:cNvSpPr>
          <p:nvPr>
            <p:ph type="title" hasCustomPrompt="1"/>
          </p:nvPr>
        </p:nvSpPr>
        <p:spPr>
          <a:xfrm>
            <a:off x="1037021" y="2107415"/>
            <a:ext cx="10117959" cy="2281355"/>
          </a:xfrm>
        </p:spPr>
        <p:txBody>
          <a:bodyPr rtlCol="0">
            <a:noAutofit/>
          </a:bodyPr>
          <a:lstStyle>
            <a:lvl1pPr algn="ctr">
              <a:defRPr sz="8000" b="0">
                <a:solidFill>
                  <a:schemeClr val="bg1"/>
                </a:solidFill>
              </a:defRPr>
            </a:lvl1pPr>
          </a:lstStyle>
          <a:p>
            <a:pPr rtl="0"/>
            <a:r>
              <a:rPr lang="ja-JP" altLang="en-US" noProof="0"/>
              <a:t>プレゼンテーション</a:t>
            </a:r>
            <a:r>
              <a:rPr lang="ja-JP" altLang="ru-RU" noProof="0"/>
              <a:t/>
            </a:r>
            <a:br>
              <a:rPr lang="ja-JP" altLang="ru-RU" noProof="0"/>
            </a:br>
            <a:r>
              <a:rPr lang="ja-JP" altLang="en-US" noProof="0"/>
              <a:t>タイトル</a:t>
            </a:r>
            <a:endParaRPr lang="ja-JP" altLang="ru-RU" noProof="0"/>
          </a:p>
        </p:txBody>
      </p:sp>
      <p:sp>
        <p:nvSpPr>
          <p:cNvPr id="5" name="長方形 4">
            <a:extLst>
              <a:ext uri="{FF2B5EF4-FFF2-40B4-BE49-F238E27FC236}">
                <a16:creationId xmlns:a16="http://schemas.microsoft.com/office/drawing/2014/main" xmlns="" id="{6691BBC0-FAFE-4A57-9925-6182B74C4CB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9" name="サブタイトル 2">
            <a:extLst>
              <a:ext uri="{FF2B5EF4-FFF2-40B4-BE49-F238E27FC236}">
                <a16:creationId xmlns:a16="http://schemas.microsoft.com/office/drawing/2014/main" xmlns=""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rtl="0"/>
            <a:r>
              <a:rPr lang="ja-JP" altLang="en-US" noProof="0" smtClean="0"/>
              <a:t>マスター サブタイトルの書式設定</a:t>
            </a:r>
            <a:endParaRPr lang="ja-JP" altLang="en-US" noProof="0"/>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xmlns=""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a16="http://schemas.microsoft.com/office/drawing/2014/main" xmlns=""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a16="http://schemas.microsoft.com/office/drawing/2014/main" xmlns=""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xmlns="" id="{01B00995-C0FC-4EC6-A9B0-828FB28FC47F}"/>
              </a:ext>
            </a:extLst>
          </p:cNvPr>
          <p:cNvSpPr>
            <a:spLocks noGrp="1"/>
          </p:cNvSpPr>
          <p:nvPr>
            <p:ph idx="1" hasCustomPrompt="1"/>
          </p:nvPr>
        </p:nvSpPr>
        <p:spPr>
          <a:xfrm>
            <a:off x="838200" y="1825625"/>
            <a:ext cx="10515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8" name="タイトル 7">
            <a:extLst>
              <a:ext uri="{FF2B5EF4-FFF2-40B4-BE49-F238E27FC236}">
                <a16:creationId xmlns:a16="http://schemas.microsoft.com/office/drawing/2014/main" xmlns="" id="{51A54DF2-9EE6-43F7-A586-88CA6C624778}"/>
              </a:ext>
            </a:extLst>
          </p:cNvPr>
          <p:cNvSpPr>
            <a:spLocks noGrp="1"/>
          </p:cNvSpPr>
          <p:nvPr>
            <p:ph type="title"/>
          </p:nvPr>
        </p:nvSpPr>
        <p:spPr/>
        <p:txBody>
          <a:bodyPr rtlCol="0"/>
          <a:lstStyle>
            <a:lvl1pPr>
              <a:defRPr>
                <a:solidFill>
                  <a:schemeClr val="bg1"/>
                </a:solidFill>
              </a:defRPr>
            </a:lvl1pPr>
          </a:lstStyle>
          <a:p>
            <a:pPr rtl="0"/>
            <a:r>
              <a:rPr lang="ja-JP" altLang="en-US" noProof="0" smtClean="0"/>
              <a:t>マスター タイトルの書式設定</a:t>
            </a:r>
            <a:endParaRPr lang="ja-JP" altLang="en-US" noProof="0"/>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xmlns=""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a16="http://schemas.microsoft.com/office/drawing/2014/main" xmlns=""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a16="http://schemas.microsoft.com/office/drawing/2014/main" xmlns=""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8" name="タイトル 7">
            <a:extLst>
              <a:ext uri="{FF2B5EF4-FFF2-40B4-BE49-F238E27FC236}">
                <a16:creationId xmlns:a16="http://schemas.microsoft.com/office/drawing/2014/main" xmlns="" id="{51A54DF2-9EE6-43F7-A586-88CA6C624778}"/>
              </a:ext>
            </a:extLst>
          </p:cNvPr>
          <p:cNvSpPr>
            <a:spLocks noGrp="1"/>
          </p:cNvSpPr>
          <p:nvPr>
            <p:ph type="title"/>
          </p:nvPr>
        </p:nvSpPr>
        <p:spPr/>
        <p:txBody>
          <a:bodyPr rtlCol="0"/>
          <a:lstStyle>
            <a:lvl1pPr>
              <a:defRPr>
                <a:solidFill>
                  <a:schemeClr val="bg1"/>
                </a:solidFill>
              </a:defRPr>
            </a:lvl1pPr>
          </a:lstStyle>
          <a:p>
            <a:pPr rtl="0"/>
            <a:r>
              <a:rPr lang="ja-JP" altLang="en-US" noProof="0" smtClean="0"/>
              <a:t>マスター タイトルの書式設定</a:t>
            </a:r>
            <a:endParaRPr lang="ja-JP" altLang="en-US" noProof="0"/>
          </a:p>
        </p:txBody>
      </p:sp>
      <p:sp>
        <p:nvSpPr>
          <p:cNvPr id="11" name="コンテンツ プレースホルダー 2">
            <a:extLst>
              <a:ext uri="{FF2B5EF4-FFF2-40B4-BE49-F238E27FC236}">
                <a16:creationId xmlns:a16="http://schemas.microsoft.com/office/drawing/2014/main" xmlns="" id="{A122F4F2-F130-4DBE-B244-1D59BBE5CD9D}"/>
              </a:ext>
            </a:extLst>
          </p:cNvPr>
          <p:cNvSpPr>
            <a:spLocks noGrp="1"/>
          </p:cNvSpPr>
          <p:nvPr>
            <p:ph sz="half" idx="1" hasCustomPrompt="1"/>
          </p:nvPr>
        </p:nvSpPr>
        <p:spPr>
          <a:xfrm>
            <a:off x="838200" y="1825625"/>
            <a:ext cx="5181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2" name="コンテンツ プレースホルダー 3">
            <a:extLst>
              <a:ext uri="{FF2B5EF4-FFF2-40B4-BE49-F238E27FC236}">
                <a16:creationId xmlns:a16="http://schemas.microsoft.com/office/drawing/2014/main" xmlns="" id="{D4CE5575-876A-4335-83ED-6B346DA1B4D2}"/>
              </a:ext>
            </a:extLst>
          </p:cNvPr>
          <p:cNvSpPr>
            <a:spLocks noGrp="1"/>
          </p:cNvSpPr>
          <p:nvPr>
            <p:ph sz="half" idx="2" hasCustomPrompt="1"/>
          </p:nvPr>
        </p:nvSpPr>
        <p:spPr>
          <a:xfrm>
            <a:off x="6172200" y="1825625"/>
            <a:ext cx="5181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xmlns=""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a16="http://schemas.microsoft.com/office/drawing/2014/main" xmlns=""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a16="http://schemas.microsoft.com/office/drawing/2014/main" xmlns=""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8" name="タイトル 7">
            <a:extLst>
              <a:ext uri="{FF2B5EF4-FFF2-40B4-BE49-F238E27FC236}">
                <a16:creationId xmlns:a16="http://schemas.microsoft.com/office/drawing/2014/main" xmlns="" id="{51A54DF2-9EE6-43F7-A586-88CA6C624778}"/>
              </a:ext>
            </a:extLst>
          </p:cNvPr>
          <p:cNvSpPr>
            <a:spLocks noGrp="1"/>
          </p:cNvSpPr>
          <p:nvPr>
            <p:ph type="title"/>
          </p:nvPr>
        </p:nvSpPr>
        <p:spPr/>
        <p:txBody>
          <a:bodyPr rtlCol="0"/>
          <a:lstStyle>
            <a:lvl1pPr>
              <a:defRPr>
                <a:solidFill>
                  <a:schemeClr val="bg1"/>
                </a:solidFill>
              </a:defRPr>
            </a:lvl1pPr>
          </a:lstStyle>
          <a:p>
            <a:pPr rtl="0"/>
            <a:r>
              <a:rPr lang="ja-JP" altLang="en-US" noProof="0" smtClean="0"/>
              <a:t>マスター タイトルの書式設定</a:t>
            </a:r>
            <a:endParaRPr lang="ja-JP" altLang="en-US" noProof="0"/>
          </a:p>
        </p:txBody>
      </p:sp>
      <p:sp>
        <p:nvSpPr>
          <p:cNvPr id="11" name="テキスト プレースホルダー 2">
            <a:extLst>
              <a:ext uri="{FF2B5EF4-FFF2-40B4-BE49-F238E27FC236}">
                <a16:creationId xmlns:a16="http://schemas.microsoft.com/office/drawing/2014/main" xmlns="" id="{D1F82F6E-10E8-4A58-9655-E18D14D7901F}"/>
              </a:ext>
            </a:extLst>
          </p:cNvPr>
          <p:cNvSpPr>
            <a:spLocks noGrp="1"/>
          </p:cNvSpPr>
          <p:nvPr>
            <p:ph type="body" idx="1" hasCustomPrompt="1"/>
          </p:nvPr>
        </p:nvSpPr>
        <p:spPr>
          <a:xfrm>
            <a:off x="839788" y="1840863"/>
            <a:ext cx="5157787" cy="664211"/>
          </a:xfrm>
        </p:spPr>
        <p:txBody>
          <a:bodyPr rtlCol="0"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テキストのスタイルを編集する</a:t>
            </a:r>
          </a:p>
        </p:txBody>
      </p:sp>
      <p:sp>
        <p:nvSpPr>
          <p:cNvPr id="12" name="コンテンツ プレースホルダー 3">
            <a:extLst>
              <a:ext uri="{FF2B5EF4-FFF2-40B4-BE49-F238E27FC236}">
                <a16:creationId xmlns:a16="http://schemas.microsoft.com/office/drawing/2014/main" xmlns="" id="{C2F6C18E-5BCB-42EF-9310-5BD6E011DF2F}"/>
              </a:ext>
            </a:extLst>
          </p:cNvPr>
          <p:cNvSpPr>
            <a:spLocks noGrp="1"/>
          </p:cNvSpPr>
          <p:nvPr>
            <p:ph sz="half" idx="2" hasCustomPrompt="1"/>
          </p:nvPr>
        </p:nvSpPr>
        <p:spPr>
          <a:xfrm>
            <a:off x="839788" y="2505075"/>
            <a:ext cx="5157787"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4" name="テキスト プレースホルダー 4">
            <a:extLst>
              <a:ext uri="{FF2B5EF4-FFF2-40B4-BE49-F238E27FC236}">
                <a16:creationId xmlns:a16="http://schemas.microsoft.com/office/drawing/2014/main" xmlns="" id="{9BA2923F-D123-40C6-A193-B86D683D5B51}"/>
              </a:ext>
            </a:extLst>
          </p:cNvPr>
          <p:cNvSpPr>
            <a:spLocks noGrp="1"/>
          </p:cNvSpPr>
          <p:nvPr>
            <p:ph type="body" sz="quarter" idx="3" hasCustomPrompt="1"/>
          </p:nvPr>
        </p:nvSpPr>
        <p:spPr>
          <a:xfrm>
            <a:off x="6172200" y="1840863"/>
            <a:ext cx="5183188" cy="664212"/>
          </a:xfrm>
        </p:spPr>
        <p:txBody>
          <a:bodyPr rtlCol="0"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テキストのスタイルを編集する</a:t>
            </a:r>
          </a:p>
        </p:txBody>
      </p:sp>
      <p:sp>
        <p:nvSpPr>
          <p:cNvPr id="16" name="コンテンツ プレースホルダー 5">
            <a:extLst>
              <a:ext uri="{FF2B5EF4-FFF2-40B4-BE49-F238E27FC236}">
                <a16:creationId xmlns:a16="http://schemas.microsoft.com/office/drawing/2014/main" xmlns="" id="{8305C175-94AC-44DD-9321-0A8DBDF22DA9}"/>
              </a:ext>
            </a:extLst>
          </p:cNvPr>
          <p:cNvSpPr>
            <a:spLocks noGrp="1"/>
          </p:cNvSpPr>
          <p:nvPr>
            <p:ph sz="quarter" idx="4" hasCustomPrompt="1"/>
          </p:nvPr>
        </p:nvSpPr>
        <p:spPr>
          <a:xfrm>
            <a:off x="6172200" y="2505075"/>
            <a:ext cx="5183188"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キャプション付きのコンテンツ">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xmlns=""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a16="http://schemas.microsoft.com/office/drawing/2014/main" xmlns=""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a16="http://schemas.microsoft.com/office/drawing/2014/main" xmlns="" id="{E7822F33-D675-4E6C-BD09-D9C78365BB4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1" name="タイトル 1">
            <a:extLst>
              <a:ext uri="{FF2B5EF4-FFF2-40B4-BE49-F238E27FC236}">
                <a16:creationId xmlns:a16="http://schemas.microsoft.com/office/drawing/2014/main" xmlns="" id="{B1C3E675-6E45-4A81-AEA3-D36388222894}"/>
              </a:ext>
            </a:extLst>
          </p:cNvPr>
          <p:cNvSpPr>
            <a:spLocks noGrp="1"/>
          </p:cNvSpPr>
          <p:nvPr>
            <p:ph type="title"/>
          </p:nvPr>
        </p:nvSpPr>
        <p:spPr>
          <a:xfrm>
            <a:off x="839788" y="457200"/>
            <a:ext cx="3932237" cy="1600200"/>
          </a:xfrm>
        </p:spPr>
        <p:txBody>
          <a:bodyPr rtlCol="0" anchor="b"/>
          <a:lstStyle>
            <a:lvl1pPr>
              <a:defRPr sz="3200">
                <a:solidFill>
                  <a:schemeClr val="bg1"/>
                </a:solidFill>
              </a:defRPr>
            </a:lvl1pPr>
          </a:lstStyle>
          <a:p>
            <a:pPr rtl="0"/>
            <a:r>
              <a:rPr lang="ja-JP" altLang="en-US" noProof="0" smtClean="0"/>
              <a:t>マスター タイトルの書式設定</a:t>
            </a:r>
            <a:endParaRPr lang="ja-JP" altLang="en-US" noProof="0"/>
          </a:p>
        </p:txBody>
      </p:sp>
      <p:sp>
        <p:nvSpPr>
          <p:cNvPr id="12" name="テキスト プレースホルダー 3">
            <a:extLst>
              <a:ext uri="{FF2B5EF4-FFF2-40B4-BE49-F238E27FC236}">
                <a16:creationId xmlns:a16="http://schemas.microsoft.com/office/drawing/2014/main" xmlns="" id="{1E4B599D-7641-40C1-8DAE-110A36403CFF}"/>
              </a:ext>
            </a:extLst>
          </p:cNvPr>
          <p:cNvSpPr>
            <a:spLocks noGrp="1"/>
          </p:cNvSpPr>
          <p:nvPr>
            <p:ph type="body" sz="half" idx="2" hasCustomPrompt="1"/>
          </p:nvPr>
        </p:nvSpPr>
        <p:spPr>
          <a:xfrm>
            <a:off x="839788" y="2177592"/>
            <a:ext cx="3932237" cy="3691396"/>
          </a:xfrm>
        </p:spPr>
        <p:txBody>
          <a:bodyPr rtlCol="0"/>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テキストのスタイルを編集する</a:t>
            </a:r>
          </a:p>
        </p:txBody>
      </p:sp>
      <p:sp>
        <p:nvSpPr>
          <p:cNvPr id="14" name="コンテンツ プレースホルダー 2">
            <a:extLst>
              <a:ext uri="{FF2B5EF4-FFF2-40B4-BE49-F238E27FC236}">
                <a16:creationId xmlns:a16="http://schemas.microsoft.com/office/drawing/2014/main" xmlns="" id="{709FEF38-E3A7-4527-97CB-AF528BAEBA8F}"/>
              </a:ext>
            </a:extLst>
          </p:cNvPr>
          <p:cNvSpPr>
            <a:spLocks noGrp="1"/>
          </p:cNvSpPr>
          <p:nvPr>
            <p:ph idx="1" hasCustomPrompt="1"/>
          </p:nvPr>
        </p:nvSpPr>
        <p:spPr>
          <a:xfrm>
            <a:off x="5180012" y="457200"/>
            <a:ext cx="6172200" cy="5408613"/>
          </a:xfrm>
        </p:spPr>
        <p:txBody>
          <a:bodyPr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キャプション付きの図">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xmlns=""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a16="http://schemas.microsoft.com/office/drawing/2014/main" xmlns=""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a16="http://schemas.microsoft.com/office/drawing/2014/main" xmlns="" id="{E7822F33-D675-4E6C-BD09-D9C78365BB4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1" name="タイトル 1">
            <a:extLst>
              <a:ext uri="{FF2B5EF4-FFF2-40B4-BE49-F238E27FC236}">
                <a16:creationId xmlns:a16="http://schemas.microsoft.com/office/drawing/2014/main" xmlns="" id="{B1C3E675-6E45-4A81-AEA3-D36388222894}"/>
              </a:ext>
            </a:extLst>
          </p:cNvPr>
          <p:cNvSpPr>
            <a:spLocks noGrp="1"/>
          </p:cNvSpPr>
          <p:nvPr>
            <p:ph type="title"/>
          </p:nvPr>
        </p:nvSpPr>
        <p:spPr>
          <a:xfrm>
            <a:off x="839788" y="457200"/>
            <a:ext cx="3932237" cy="1600200"/>
          </a:xfrm>
        </p:spPr>
        <p:txBody>
          <a:bodyPr rtlCol="0" anchor="b"/>
          <a:lstStyle>
            <a:lvl1pPr>
              <a:defRPr sz="3200">
                <a:solidFill>
                  <a:schemeClr val="bg1"/>
                </a:solidFill>
              </a:defRPr>
            </a:lvl1pPr>
          </a:lstStyle>
          <a:p>
            <a:pPr rtl="0"/>
            <a:r>
              <a:rPr lang="ja-JP" altLang="en-US" noProof="0" smtClean="0"/>
              <a:t>マスター タイトルの書式設定</a:t>
            </a:r>
            <a:endParaRPr lang="ja-JP" altLang="en-US" noProof="0"/>
          </a:p>
        </p:txBody>
      </p:sp>
      <p:sp>
        <p:nvSpPr>
          <p:cNvPr id="12" name="テキスト プレースホルダー 3">
            <a:extLst>
              <a:ext uri="{FF2B5EF4-FFF2-40B4-BE49-F238E27FC236}">
                <a16:creationId xmlns:a16="http://schemas.microsoft.com/office/drawing/2014/main" xmlns="" id="{1E4B599D-7641-40C1-8DAE-110A36403CFF}"/>
              </a:ext>
            </a:extLst>
          </p:cNvPr>
          <p:cNvSpPr>
            <a:spLocks noGrp="1"/>
          </p:cNvSpPr>
          <p:nvPr>
            <p:ph type="body" sz="half" idx="2" hasCustomPrompt="1"/>
          </p:nvPr>
        </p:nvSpPr>
        <p:spPr>
          <a:xfrm>
            <a:off x="839788" y="2177592"/>
            <a:ext cx="3932237" cy="3691396"/>
          </a:xfrm>
        </p:spPr>
        <p:txBody>
          <a:bodyPr rtlCol="0"/>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テキストのスタイルを編集する</a:t>
            </a:r>
          </a:p>
        </p:txBody>
      </p:sp>
      <p:sp>
        <p:nvSpPr>
          <p:cNvPr id="15" name="図プレースホルダー 2">
            <a:extLst>
              <a:ext uri="{FF2B5EF4-FFF2-40B4-BE49-F238E27FC236}">
                <a16:creationId xmlns:a16="http://schemas.microsoft.com/office/drawing/2014/main" xmlns="" id="{1B69B4CE-EB2F-46CF-9A80-64E44E5E95AC}"/>
              </a:ext>
            </a:extLst>
          </p:cNvPr>
          <p:cNvSpPr>
            <a:spLocks noGrp="1"/>
          </p:cNvSpPr>
          <p:nvPr>
            <p:ph type="pic" idx="1" hasCustomPrompt="1"/>
          </p:nvPr>
        </p:nvSpPr>
        <p:spPr>
          <a:xfrm>
            <a:off x="5183188" y="457201"/>
            <a:ext cx="6172200" cy="5403850"/>
          </a:xfrm>
        </p:spPr>
        <p:txBody>
          <a:bodyPr rtlCol="0"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アイコンをクリックして画像を追加</a:t>
            </a:r>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xmlns=""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15" name="円/楕円 14">
            <a:extLst>
              <a:ext uri="{FF2B5EF4-FFF2-40B4-BE49-F238E27FC236}">
                <a16:creationId xmlns:a16="http://schemas.microsoft.com/office/drawing/2014/main" xmlns=""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8" name="長方形 17">
            <a:extLst>
              <a:ext uri="{FF2B5EF4-FFF2-40B4-BE49-F238E27FC236}">
                <a16:creationId xmlns:a16="http://schemas.microsoft.com/office/drawing/2014/main" xmlns="" id="{2D3F74C5-9ADD-4AE3-BCA5-88726CC2A1A3}"/>
              </a:ext>
            </a:extLst>
          </p:cNvPr>
          <p:cNvSpPr/>
          <p:nvPr userDrawn="1"/>
        </p:nvSpPr>
        <p:spPr>
          <a:xfrm>
            <a:off x="2621281" y="1667974"/>
            <a:ext cx="6949438"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a16="http://schemas.microsoft.com/office/drawing/2014/main" xmlns="" id="{FF2B3756-19E0-4B2F-B1D5-7664E0B38BE1}"/>
              </a:ext>
            </a:extLst>
          </p:cNvPr>
          <p:cNvSpPr>
            <a:spLocks noGrp="1"/>
          </p:cNvSpPr>
          <p:nvPr>
            <p:ph type="title"/>
          </p:nvPr>
        </p:nvSpPr>
        <p:spPr/>
        <p:txBody>
          <a:bodyPr rtlCol="0"/>
          <a:lstStyle>
            <a:lvl1pPr algn="ctr">
              <a:defRPr>
                <a:solidFill>
                  <a:schemeClr val="bg1"/>
                </a:solidFill>
              </a:defRPr>
            </a:lvl1pPr>
          </a:lstStyle>
          <a:p>
            <a:pPr rtl="0"/>
            <a:r>
              <a:rPr lang="ja-JP" altLang="en-US" noProof="0" smtClean="0"/>
              <a:t>マスター タイトルの書式設定</a:t>
            </a:r>
            <a:endParaRPr lang="ja-JP" altLang="en-US" noProof="0"/>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xmlns=""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15" name="円/楕円 14">
            <a:extLst>
              <a:ext uri="{FF2B5EF4-FFF2-40B4-BE49-F238E27FC236}">
                <a16:creationId xmlns:a16="http://schemas.microsoft.com/office/drawing/2014/main" xmlns=""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手動">
    <p:spTree>
      <p:nvGrpSpPr>
        <p:cNvPr id="1" name=""/>
        <p:cNvGrpSpPr/>
        <p:nvPr/>
      </p:nvGrpSpPr>
      <p:grpSpPr>
        <a:xfrm>
          <a:off x="0" y="0"/>
          <a:ext cx="0" cy="0"/>
          <a:chOff x="0" y="0"/>
          <a:chExt cx="0" cy="0"/>
        </a:xfrm>
      </p:grpSpPr>
      <p:sp>
        <p:nvSpPr>
          <p:cNvPr id="6" name="長方形 5">
            <a:extLst>
              <a:ext uri="{FF2B5EF4-FFF2-40B4-BE49-F238E27FC236}">
                <a16:creationId xmlns:a16="http://schemas.microsoft.com/office/drawing/2014/main" xmlns="" id="{164ACA68-1C2C-4C4D-9CB4-1C8BF3E03F57}"/>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4" name="タイトル 1">
            <a:extLst>
              <a:ext uri="{FF2B5EF4-FFF2-40B4-BE49-F238E27FC236}">
                <a16:creationId xmlns:a16="http://schemas.microsoft.com/office/drawing/2014/main" xmlns="" id="{4510C334-F1CE-4CEF-ADC6-D1BADB9947D6}"/>
              </a:ext>
            </a:extLst>
          </p:cNvPr>
          <p:cNvSpPr>
            <a:spLocks noGrp="1"/>
          </p:cNvSpPr>
          <p:nvPr>
            <p:ph type="title" hasCustomPrompt="1"/>
          </p:nvPr>
        </p:nvSpPr>
        <p:spPr>
          <a:xfrm>
            <a:off x="838200" y="557629"/>
            <a:ext cx="10515600" cy="1325563"/>
          </a:xfrm>
        </p:spPr>
        <p:txBody>
          <a:bodyPr lIns="0" rIns="0" rtlCol="0"/>
          <a:lstStyle>
            <a:lvl1pPr algn="ctr">
              <a:defRPr>
                <a:solidFill>
                  <a:schemeClr val="bg1"/>
                </a:solidFill>
              </a:defRPr>
            </a:lvl1pPr>
          </a:lstStyle>
          <a:p>
            <a:pPr rtl="0"/>
            <a:r>
              <a:rPr lang="ja-JP" altLang="en-US" noProof="0"/>
              <a:t>このテンプレートの使用方法</a:t>
            </a:r>
            <a:endParaRPr lang="ja-JP" altLang="ru-RU" noProof="0"/>
          </a:p>
        </p:txBody>
      </p:sp>
      <p:sp>
        <p:nvSpPr>
          <p:cNvPr id="18" name="長方形 17">
            <a:extLst>
              <a:ext uri="{FF2B5EF4-FFF2-40B4-BE49-F238E27FC236}">
                <a16:creationId xmlns:a16="http://schemas.microsoft.com/office/drawing/2014/main" xmlns="" id="{2D3F74C5-9ADD-4AE3-BCA5-88726CC2A1A3}"/>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1" name="テキスト プレースホルダー 21">
            <a:extLst>
              <a:ext uri="{FF2B5EF4-FFF2-40B4-BE49-F238E27FC236}">
                <a16:creationId xmlns:a16="http://schemas.microsoft.com/office/drawing/2014/main" xmlns="" id="{10000CCD-6AFF-4E65-8858-5502306E5811}"/>
              </a:ext>
            </a:extLst>
          </p:cNvPr>
          <p:cNvSpPr>
            <a:spLocks noGrp="1"/>
          </p:cNvSpPr>
          <p:nvPr>
            <p:ph type="body" sz="quarter" idx="13" hasCustomPrompt="1"/>
          </p:nvPr>
        </p:nvSpPr>
        <p:spPr>
          <a:xfrm>
            <a:off x="855578" y="1960171"/>
            <a:ext cx="882686" cy="1092200"/>
          </a:xfrm>
        </p:spPr>
        <p:txBody>
          <a:bodyPr lIns="0" tIns="0" rIns="0" bIns="0" rtlCol="0">
            <a:noAutofit/>
          </a:bodyPr>
          <a:lstStyle>
            <a:lvl1pPr marL="0" indent="0">
              <a:buNone/>
              <a:defRPr sz="8000" b="1">
                <a:solidFill>
                  <a:schemeClr val="bg2"/>
                </a:solidFill>
                <a:latin typeface="Meiryo UI" panose="020B0604030504040204" pitchFamily="50" charset="-128"/>
              </a:defRPr>
            </a:lvl1pPr>
          </a:lstStyle>
          <a:p>
            <a:pPr lvl="0" rtl="0"/>
            <a:r>
              <a:rPr lang="en-US" altLang="ja-JP" noProof="0"/>
              <a:t>1</a:t>
            </a:r>
            <a:endParaRPr lang="ja-JP" altLang="ru-RU" noProof="0"/>
          </a:p>
        </p:txBody>
      </p:sp>
      <p:sp>
        <p:nvSpPr>
          <p:cNvPr id="32" name="テキスト プレースホルダー 24">
            <a:extLst>
              <a:ext uri="{FF2B5EF4-FFF2-40B4-BE49-F238E27FC236}">
                <a16:creationId xmlns:a16="http://schemas.microsoft.com/office/drawing/2014/main" xmlns="" id="{D5D777E5-98F6-416A-8D23-3399269D85CB}"/>
              </a:ext>
            </a:extLst>
          </p:cNvPr>
          <p:cNvSpPr>
            <a:spLocks noGrp="1"/>
          </p:cNvSpPr>
          <p:nvPr>
            <p:ph type="body" sz="quarter" idx="14" hasCustomPrompt="1"/>
          </p:nvPr>
        </p:nvSpPr>
        <p:spPr>
          <a:xfrm>
            <a:off x="1442535" y="1984171"/>
            <a:ext cx="3103110" cy="1032355"/>
          </a:xfrm>
        </p:spPr>
        <p:txBody>
          <a:bodyPr rtlCol="0">
            <a:noAutofit/>
          </a:bodyPr>
          <a:lstStyle>
            <a:lvl1pPr marL="0" indent="0">
              <a:lnSpc>
                <a:spcPct val="100000"/>
              </a:lnSpc>
              <a:spcBef>
                <a:spcPts val="600"/>
              </a:spcBef>
              <a:buNone/>
              <a:defRPr sz="30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3" name="テキスト プレースホルダー 21">
            <a:extLst>
              <a:ext uri="{FF2B5EF4-FFF2-40B4-BE49-F238E27FC236}">
                <a16:creationId xmlns:a16="http://schemas.microsoft.com/office/drawing/2014/main" xmlns="" id="{C979BADF-99B5-4C91-AAE5-FC2C4DBEDE20}"/>
              </a:ext>
            </a:extLst>
          </p:cNvPr>
          <p:cNvSpPr>
            <a:spLocks noGrp="1"/>
          </p:cNvSpPr>
          <p:nvPr>
            <p:ph type="body" sz="quarter" idx="15" hasCustomPrompt="1"/>
          </p:nvPr>
        </p:nvSpPr>
        <p:spPr>
          <a:xfrm>
            <a:off x="4820642" y="1960171"/>
            <a:ext cx="882686" cy="1092200"/>
          </a:xfrm>
        </p:spPr>
        <p:txBody>
          <a:bodyPr lIns="0" tIns="0" rIns="0" bIns="0" rtlCol="0">
            <a:noAutofit/>
          </a:bodyPr>
          <a:lstStyle>
            <a:lvl1pPr marL="0" indent="0">
              <a:buNone/>
              <a:defRPr sz="8000" b="1">
                <a:solidFill>
                  <a:schemeClr val="bg2"/>
                </a:solidFill>
                <a:latin typeface="Meiryo UI" panose="020B0604030504040204" pitchFamily="50" charset="-128"/>
              </a:defRPr>
            </a:lvl1pPr>
          </a:lstStyle>
          <a:p>
            <a:pPr lvl="0" rtl="0"/>
            <a:r>
              <a:rPr lang="en-US" altLang="ja-JP" noProof="0"/>
              <a:t>2</a:t>
            </a:r>
            <a:endParaRPr lang="ja-JP" altLang="ru-RU" noProof="0"/>
          </a:p>
        </p:txBody>
      </p:sp>
      <p:sp>
        <p:nvSpPr>
          <p:cNvPr id="34" name="テキスト プレースホルダー 24">
            <a:extLst>
              <a:ext uri="{FF2B5EF4-FFF2-40B4-BE49-F238E27FC236}">
                <a16:creationId xmlns:a16="http://schemas.microsoft.com/office/drawing/2014/main" xmlns="" id="{6706F6A2-1599-4D73-9288-3ECEACDDCAEA}"/>
              </a:ext>
            </a:extLst>
          </p:cNvPr>
          <p:cNvSpPr>
            <a:spLocks noGrp="1"/>
          </p:cNvSpPr>
          <p:nvPr>
            <p:ph type="body" sz="quarter" idx="16" hasCustomPrompt="1"/>
          </p:nvPr>
        </p:nvSpPr>
        <p:spPr>
          <a:xfrm>
            <a:off x="5477939" y="1984171"/>
            <a:ext cx="2243918" cy="1032355"/>
          </a:xfrm>
        </p:spPr>
        <p:txBody>
          <a:bodyPr rtlCol="0">
            <a:noAutofit/>
          </a:bodyPr>
          <a:lstStyle>
            <a:lvl1pPr marL="0" indent="0">
              <a:lnSpc>
                <a:spcPct val="100000"/>
              </a:lnSpc>
              <a:spcBef>
                <a:spcPts val="600"/>
              </a:spcBef>
              <a:buNone/>
              <a:defRPr sz="30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5" name="テキスト プレースホルダー 21">
            <a:extLst>
              <a:ext uri="{FF2B5EF4-FFF2-40B4-BE49-F238E27FC236}">
                <a16:creationId xmlns:a16="http://schemas.microsoft.com/office/drawing/2014/main" xmlns="" id="{BAE5E245-1702-4722-895D-0808BB0A868A}"/>
              </a:ext>
            </a:extLst>
          </p:cNvPr>
          <p:cNvSpPr>
            <a:spLocks noGrp="1"/>
          </p:cNvSpPr>
          <p:nvPr>
            <p:ph type="body" sz="quarter" idx="17" hasCustomPrompt="1"/>
          </p:nvPr>
        </p:nvSpPr>
        <p:spPr>
          <a:xfrm>
            <a:off x="7906755" y="1977950"/>
            <a:ext cx="882686" cy="1092200"/>
          </a:xfrm>
        </p:spPr>
        <p:txBody>
          <a:bodyPr lIns="0" tIns="0" rIns="0" bIns="0" rtlCol="0">
            <a:noAutofit/>
          </a:bodyPr>
          <a:lstStyle>
            <a:lvl1pPr marL="0" indent="0">
              <a:buNone/>
              <a:defRPr sz="8000" b="1">
                <a:solidFill>
                  <a:schemeClr val="bg2"/>
                </a:solidFill>
                <a:latin typeface="Meiryo UI" panose="020B0604030504040204" pitchFamily="50" charset="-128"/>
              </a:defRPr>
            </a:lvl1pPr>
          </a:lstStyle>
          <a:p>
            <a:pPr lvl="0" rtl="0"/>
            <a:r>
              <a:rPr lang="en-US" altLang="ja-JP" noProof="0"/>
              <a:t>3</a:t>
            </a:r>
            <a:endParaRPr lang="ja-JP" altLang="ru-RU" noProof="0"/>
          </a:p>
        </p:txBody>
      </p:sp>
      <p:sp>
        <p:nvSpPr>
          <p:cNvPr id="36" name="テキスト プレースホルダー 24">
            <a:extLst>
              <a:ext uri="{FF2B5EF4-FFF2-40B4-BE49-F238E27FC236}">
                <a16:creationId xmlns:a16="http://schemas.microsoft.com/office/drawing/2014/main" xmlns="" id="{3701E665-3CED-413C-BAC6-CE003B1494EA}"/>
              </a:ext>
            </a:extLst>
          </p:cNvPr>
          <p:cNvSpPr>
            <a:spLocks noGrp="1"/>
          </p:cNvSpPr>
          <p:nvPr>
            <p:ph type="body" sz="quarter" idx="18" hasCustomPrompt="1"/>
          </p:nvPr>
        </p:nvSpPr>
        <p:spPr>
          <a:xfrm>
            <a:off x="8564052" y="2001950"/>
            <a:ext cx="2959116" cy="1032355"/>
          </a:xfrm>
        </p:spPr>
        <p:txBody>
          <a:bodyPr rtlCol="0">
            <a:noAutofit/>
          </a:bodyPr>
          <a:lstStyle>
            <a:lvl1pPr marL="0" indent="0">
              <a:lnSpc>
                <a:spcPct val="100000"/>
              </a:lnSpc>
              <a:spcBef>
                <a:spcPts val="600"/>
              </a:spcBef>
              <a:buNone/>
              <a:defRPr sz="30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7" name="テキスト プレースホルダー 24">
            <a:extLst>
              <a:ext uri="{FF2B5EF4-FFF2-40B4-BE49-F238E27FC236}">
                <a16:creationId xmlns:a16="http://schemas.microsoft.com/office/drawing/2014/main" xmlns="" id="{E01406B4-D44B-4D1E-91F3-D87541EAD4CE}"/>
              </a:ext>
            </a:extLst>
          </p:cNvPr>
          <p:cNvSpPr>
            <a:spLocks noGrp="1"/>
          </p:cNvSpPr>
          <p:nvPr>
            <p:ph type="body" sz="quarter" idx="19" hasCustomPrompt="1"/>
          </p:nvPr>
        </p:nvSpPr>
        <p:spPr>
          <a:xfrm>
            <a:off x="1020059" y="3103993"/>
            <a:ext cx="1698625" cy="800100"/>
          </a:xfrm>
        </p:spPr>
        <p:txBody>
          <a:bodyPr rtlCol="0">
            <a:normAutofit/>
          </a:bodyPr>
          <a:lstStyle>
            <a:lvl1pPr marL="0" indent="0">
              <a:buNone/>
              <a:defRPr sz="16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8" name="テキスト プレースホルダー 24">
            <a:extLst>
              <a:ext uri="{FF2B5EF4-FFF2-40B4-BE49-F238E27FC236}">
                <a16:creationId xmlns:a16="http://schemas.microsoft.com/office/drawing/2014/main" xmlns="" id="{9AAD5CF9-9A59-4C5F-8C29-B92AD6012119}"/>
              </a:ext>
            </a:extLst>
          </p:cNvPr>
          <p:cNvSpPr>
            <a:spLocks noGrp="1"/>
          </p:cNvSpPr>
          <p:nvPr>
            <p:ph type="body" sz="quarter" idx="20" hasCustomPrompt="1"/>
          </p:nvPr>
        </p:nvSpPr>
        <p:spPr>
          <a:xfrm>
            <a:off x="2718684" y="3103993"/>
            <a:ext cx="1698625" cy="800100"/>
          </a:xfrm>
        </p:spPr>
        <p:txBody>
          <a:bodyPr rtlCol="0">
            <a:normAutofit/>
          </a:bodyPr>
          <a:lstStyle>
            <a:lvl1pPr marL="0" indent="0">
              <a:buNone/>
              <a:defRPr sz="16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9" name="テキスト プレースホルダー 24">
            <a:extLst>
              <a:ext uri="{FF2B5EF4-FFF2-40B4-BE49-F238E27FC236}">
                <a16:creationId xmlns:a16="http://schemas.microsoft.com/office/drawing/2014/main" xmlns="" id="{C6725172-65CC-4645-B23F-E77886468F31}"/>
              </a:ext>
            </a:extLst>
          </p:cNvPr>
          <p:cNvSpPr>
            <a:spLocks noGrp="1"/>
          </p:cNvSpPr>
          <p:nvPr>
            <p:ph type="body" sz="quarter" idx="21" hasCustomPrompt="1"/>
          </p:nvPr>
        </p:nvSpPr>
        <p:spPr>
          <a:xfrm>
            <a:off x="4794793" y="3103993"/>
            <a:ext cx="2599197" cy="800100"/>
          </a:xfrm>
        </p:spPr>
        <p:txBody>
          <a:bodyPr rtlCol="0">
            <a:normAutofit/>
          </a:bodyPr>
          <a:lstStyle>
            <a:lvl1pPr marL="0" indent="0">
              <a:buNone/>
              <a:defRPr sz="16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40" name="テキスト プレースホルダー 24">
            <a:extLst>
              <a:ext uri="{FF2B5EF4-FFF2-40B4-BE49-F238E27FC236}">
                <a16:creationId xmlns:a16="http://schemas.microsoft.com/office/drawing/2014/main" xmlns="" id="{0EA5E6CA-5C78-4B75-BA22-59750E7D4501}"/>
              </a:ext>
            </a:extLst>
          </p:cNvPr>
          <p:cNvSpPr>
            <a:spLocks noGrp="1"/>
          </p:cNvSpPr>
          <p:nvPr>
            <p:ph type="body" sz="quarter" idx="22" hasCustomPrompt="1"/>
          </p:nvPr>
        </p:nvSpPr>
        <p:spPr>
          <a:xfrm>
            <a:off x="7876955" y="3102450"/>
            <a:ext cx="3726423" cy="800100"/>
          </a:xfrm>
        </p:spPr>
        <p:txBody>
          <a:bodyPr rtlCol="0">
            <a:normAutofit/>
          </a:bodyPr>
          <a:lstStyle>
            <a:lvl1pPr marL="0" indent="0">
              <a:buNone/>
              <a:defRPr sz="16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41" name="テキスト プレースホルダー 24">
            <a:extLst>
              <a:ext uri="{FF2B5EF4-FFF2-40B4-BE49-F238E27FC236}">
                <a16:creationId xmlns:a16="http://schemas.microsoft.com/office/drawing/2014/main" xmlns="" id="{E1C61752-F57C-4FBF-93F3-06F43CCA43C8}"/>
              </a:ext>
            </a:extLst>
          </p:cNvPr>
          <p:cNvSpPr>
            <a:spLocks noGrp="1"/>
          </p:cNvSpPr>
          <p:nvPr>
            <p:ph type="body" sz="quarter" idx="23" hasCustomPrompt="1"/>
          </p:nvPr>
        </p:nvSpPr>
        <p:spPr>
          <a:xfrm>
            <a:off x="1657040" y="5751926"/>
            <a:ext cx="8877920" cy="470478"/>
          </a:xfrm>
        </p:spPr>
        <p:txBody>
          <a:bodyPr rtlCol="0">
            <a:normAutofit/>
          </a:bodyPr>
          <a:lstStyle>
            <a:lvl1pPr marL="0" indent="0" algn="ctr">
              <a:buNone/>
              <a:defRPr sz="1600" b="0">
                <a:solidFill>
                  <a:schemeClr val="accent4"/>
                </a:solidFill>
                <a:latin typeface="Meiryo UI" panose="020B0604030504040204" pitchFamily="50" charset="-128"/>
              </a:defRPr>
            </a:lvl1pPr>
          </a:lstStyle>
          <a:p>
            <a:pPr lvl="0" rtl="0"/>
            <a:r>
              <a:rPr lang="ja-JP" altLang="en-US" noProof="0"/>
              <a:t>マスター テキストのスタイルを編集する</a:t>
            </a:r>
          </a:p>
        </p:txBody>
      </p:sp>
      <p:sp>
        <p:nvSpPr>
          <p:cNvPr id="42" name="テキスト プレースホルダー 24">
            <a:extLst>
              <a:ext uri="{FF2B5EF4-FFF2-40B4-BE49-F238E27FC236}">
                <a16:creationId xmlns:a16="http://schemas.microsoft.com/office/drawing/2014/main" xmlns="" id="{E0232175-FB97-4039-8136-B9DD27441C05}"/>
              </a:ext>
            </a:extLst>
          </p:cNvPr>
          <p:cNvSpPr>
            <a:spLocks noGrp="1"/>
          </p:cNvSpPr>
          <p:nvPr>
            <p:ph type="body" sz="quarter" idx="24" hasCustomPrompt="1"/>
          </p:nvPr>
        </p:nvSpPr>
        <p:spPr>
          <a:xfrm>
            <a:off x="4794791" y="5070254"/>
            <a:ext cx="2599199" cy="800100"/>
          </a:xfrm>
        </p:spPr>
        <p:txBody>
          <a:bodyPr rtlCol="0">
            <a:normAutofit/>
          </a:bodyPr>
          <a:lstStyle>
            <a:lvl1pPr marL="0" indent="0">
              <a:buNone/>
              <a:defRPr sz="1600" b="0">
                <a:solidFill>
                  <a:schemeClr val="bg2"/>
                </a:solidFill>
                <a:latin typeface="Meiryo UI" panose="020B0604030504040204" pitchFamily="50" charset="-128"/>
              </a:defRPr>
            </a:lvl1pPr>
          </a:lstStyle>
          <a:p>
            <a:pPr lvl="0" rtl="0"/>
            <a:r>
              <a:rPr lang="ja-JP" altLang="en-US" noProof="0"/>
              <a:t>マスター テキストのスタイルを編集する</a:t>
            </a:r>
          </a:p>
        </p:txBody>
      </p:sp>
      <p:sp>
        <p:nvSpPr>
          <p:cNvPr id="43" name="テキスト プレースホルダー 24">
            <a:extLst>
              <a:ext uri="{FF2B5EF4-FFF2-40B4-BE49-F238E27FC236}">
                <a16:creationId xmlns:a16="http://schemas.microsoft.com/office/drawing/2014/main" xmlns="" id="{6E5262C3-0603-403F-AB36-FB4EB9FC7BCB}"/>
              </a:ext>
            </a:extLst>
          </p:cNvPr>
          <p:cNvSpPr>
            <a:spLocks noGrp="1"/>
          </p:cNvSpPr>
          <p:nvPr>
            <p:ph type="body" sz="quarter" idx="25" hasCustomPrompt="1"/>
          </p:nvPr>
        </p:nvSpPr>
        <p:spPr>
          <a:xfrm>
            <a:off x="7890713" y="5070254"/>
            <a:ext cx="3712665" cy="800100"/>
          </a:xfrm>
        </p:spPr>
        <p:txBody>
          <a:bodyPr rtlCol="0">
            <a:normAutofit/>
          </a:bodyPr>
          <a:lstStyle>
            <a:lvl1pPr marL="0" indent="0">
              <a:buNone/>
              <a:defRPr sz="1600" b="0">
                <a:solidFill>
                  <a:schemeClr val="bg2"/>
                </a:solidFill>
                <a:latin typeface="Meiryo UI" panose="020B0604030504040204" pitchFamily="50" charset="-128"/>
              </a:defRPr>
            </a:lvl1pPr>
          </a:lstStyle>
          <a:p>
            <a:pPr lvl="0" rtl="0"/>
            <a:r>
              <a:rPr lang="ja-JP" altLang="en-US" noProof="0"/>
              <a:t>マスター テキストのスタイルを編集する</a:t>
            </a:r>
          </a:p>
        </p:txBody>
      </p:sp>
      <p:sp>
        <p:nvSpPr>
          <p:cNvPr id="44" name="図プレースホルダー 12">
            <a:extLst>
              <a:ext uri="{FF2B5EF4-FFF2-40B4-BE49-F238E27FC236}">
                <a16:creationId xmlns:a16="http://schemas.microsoft.com/office/drawing/2014/main" xmlns="" id="{D2FBACFC-8B68-4A37-95A4-26BE5A23D759}"/>
              </a:ext>
            </a:extLst>
          </p:cNvPr>
          <p:cNvSpPr>
            <a:spLocks noGrp="1"/>
          </p:cNvSpPr>
          <p:nvPr>
            <p:ph type="pic" sz="quarter" idx="37" hasCustomPrompt="1"/>
          </p:nvPr>
        </p:nvSpPr>
        <p:spPr>
          <a:xfrm>
            <a:off x="1020058" y="3976866"/>
            <a:ext cx="3273552" cy="1618488"/>
          </a:xfrm>
        </p:spPr>
        <p:txBody>
          <a:bodyPr rtlCol="0" anchor="ctr" anchorCtr="0">
            <a:noAutofit/>
          </a:bodyPr>
          <a:lstStyle>
            <a:lvl1pPr marL="0" indent="0" algn="ctr">
              <a:buNone/>
              <a:defRPr sz="1400">
                <a:solidFill>
                  <a:schemeClr val="bg1"/>
                </a:solidFill>
              </a:defRPr>
            </a:lvl1pPr>
          </a:lstStyle>
          <a:p>
            <a:pPr rtl="0"/>
            <a:r>
              <a:rPr lang="ja-JP" altLang="en-US" noProof="0"/>
              <a:t>アイコンをクリックして画像を追加</a:t>
            </a:r>
            <a:endParaRPr lang="ja-JP" altLang="ru-RU" noProof="0"/>
          </a:p>
        </p:txBody>
      </p:sp>
      <p:sp>
        <p:nvSpPr>
          <p:cNvPr id="46" name="図プレースホルダー 12">
            <a:extLst>
              <a:ext uri="{FF2B5EF4-FFF2-40B4-BE49-F238E27FC236}">
                <a16:creationId xmlns:a16="http://schemas.microsoft.com/office/drawing/2014/main" xmlns="" id="{5A6A36C6-8489-4333-927A-141D8F98AE50}"/>
              </a:ext>
            </a:extLst>
          </p:cNvPr>
          <p:cNvSpPr>
            <a:spLocks noGrp="1"/>
          </p:cNvSpPr>
          <p:nvPr>
            <p:ph type="pic" sz="quarter" idx="43" hasCustomPrompt="1"/>
          </p:nvPr>
        </p:nvSpPr>
        <p:spPr>
          <a:xfrm>
            <a:off x="4794792" y="4041034"/>
            <a:ext cx="2599199" cy="896112"/>
          </a:xfrm>
        </p:spPr>
        <p:txBody>
          <a:bodyPr rtlCol="0" anchor="ctr" anchorCtr="0">
            <a:noAutofit/>
          </a:bodyPr>
          <a:lstStyle>
            <a:lvl1pPr marL="0" indent="0" algn="ctr">
              <a:buNone/>
              <a:defRPr sz="1400">
                <a:solidFill>
                  <a:schemeClr val="bg1"/>
                </a:solidFill>
              </a:defRPr>
            </a:lvl1pPr>
          </a:lstStyle>
          <a:p>
            <a:pPr rtl="0"/>
            <a:r>
              <a:rPr lang="ja-JP" altLang="en-US" noProof="0"/>
              <a:t>アイコンをクリックして画像を追加</a:t>
            </a:r>
            <a:endParaRPr lang="ja-JP" altLang="ru-RU" noProof="0"/>
          </a:p>
        </p:txBody>
      </p:sp>
      <p:sp>
        <p:nvSpPr>
          <p:cNvPr id="47" name="図プレースホルダー 9">
            <a:extLst>
              <a:ext uri="{FF2B5EF4-FFF2-40B4-BE49-F238E27FC236}">
                <a16:creationId xmlns:a16="http://schemas.microsoft.com/office/drawing/2014/main" xmlns="" id="{BB2DF986-C446-4302-9099-B1512AD5D8CA}"/>
              </a:ext>
            </a:extLst>
          </p:cNvPr>
          <p:cNvSpPr>
            <a:spLocks noGrp="1"/>
          </p:cNvSpPr>
          <p:nvPr>
            <p:ph type="pic" sz="quarter" idx="44" hasCustomPrompt="1"/>
          </p:nvPr>
        </p:nvSpPr>
        <p:spPr>
          <a:xfrm>
            <a:off x="7876955" y="4041034"/>
            <a:ext cx="2599200" cy="896400"/>
          </a:xfrm>
        </p:spPr>
        <p:txBody>
          <a:bodyPr rtlCol="0" anchor="ctr" anchorCtr="0">
            <a:normAutofit/>
          </a:bodyPr>
          <a:lstStyle>
            <a:lvl1pPr marL="0" indent="0" algn="ctr">
              <a:buNone/>
              <a:defRPr sz="1400">
                <a:solidFill>
                  <a:schemeClr val="bg1"/>
                </a:solidFill>
              </a:defRPr>
            </a:lvl1pPr>
          </a:lstStyle>
          <a:p>
            <a:pPr rtl="0"/>
            <a:r>
              <a:rPr lang="ja-JP" altLang="en-US" noProof="0"/>
              <a:t>アイコンをクリックして画像を追加</a:t>
            </a:r>
            <a:endParaRPr lang="ja-JP" altLang="ru-RU" noProof="0"/>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 ヘッダー">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xmlns=""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834F3F28-2A24-40B5-AC8C-5A53DC799A96}"/>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a16="http://schemas.microsoft.com/office/drawing/2014/main" xmlns="" id="{CF097552-E3A8-41F6-B00B-4A39A247AA0E}"/>
              </a:ext>
            </a:extLst>
          </p:cNvPr>
          <p:cNvSpPr>
            <a:spLocks noGrp="1"/>
          </p:cNvSpPr>
          <p:nvPr>
            <p:ph type="title" hasCustomPrompt="1"/>
          </p:nvPr>
        </p:nvSpPr>
        <p:spPr>
          <a:xfrm>
            <a:off x="838200" y="3981036"/>
            <a:ext cx="10515600" cy="782638"/>
          </a:xfrm>
        </p:spPr>
        <p:txBody>
          <a:bodyPr rtlCol="0"/>
          <a:lstStyle>
            <a:lvl1pPr algn="ctr">
              <a:defRPr>
                <a:solidFill>
                  <a:schemeClr val="bg1"/>
                </a:solidFill>
              </a:defRPr>
            </a:lvl1pPr>
          </a:lstStyle>
          <a:p>
            <a:pPr rtl="0"/>
            <a:r>
              <a:rPr lang="ja-JP" altLang="en-US" noProof="0"/>
              <a:t>区切り線スライド</a:t>
            </a:r>
            <a:endParaRPr lang="ja-JP" altLang="ru-RU" noProof="0"/>
          </a:p>
        </p:txBody>
      </p:sp>
      <p:sp>
        <p:nvSpPr>
          <p:cNvPr id="3" name="スライド番号プレースホルダー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rtlCol="0"/>
          <a:lstStyle>
            <a:lvl1pPr>
              <a:defRPr b="1">
                <a:latin typeface="Meiryo UI" panose="020B0604030504040204" pitchFamily="50" charset="-128"/>
              </a:defRPr>
            </a:lvl1pPr>
          </a:lstStyle>
          <a:p>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a16="http://schemas.microsoft.com/office/drawing/2014/main" xmlns=""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a16="http://schemas.microsoft.com/office/drawing/2014/main" xmlns="" id="{E7822F33-D675-4E6C-BD09-D9C78365BB4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1" name="テキスト プレースホルダー 2">
            <a:extLst>
              <a:ext uri="{FF2B5EF4-FFF2-40B4-BE49-F238E27FC236}">
                <a16:creationId xmlns:a16="http://schemas.microsoft.com/office/drawing/2014/main" xmlns=""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rtl="0"/>
            <a:r>
              <a:rPr lang="ja-JP" altLang="en-US" noProof="0"/>
              <a:t>マスター テキストのスタイルを編集する</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サブタイトル、コンテンツ">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xmlns=""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834F3F28-2A24-40B5-AC8C-5A53DC799A96}"/>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a16="http://schemas.microsoft.com/office/drawing/2014/main" xmlns="" id="{CF097552-E3A8-41F6-B00B-4A39A247AA0E}"/>
              </a:ext>
            </a:extLst>
          </p:cNvPr>
          <p:cNvSpPr>
            <a:spLocks noGrp="1"/>
          </p:cNvSpPr>
          <p:nvPr>
            <p:ph type="title" hasCustomPrompt="1"/>
          </p:nvPr>
        </p:nvSpPr>
        <p:spPr>
          <a:xfrm>
            <a:off x="841248" y="1169256"/>
            <a:ext cx="5285914" cy="782638"/>
          </a:xfrm>
        </p:spPr>
        <p:txBody>
          <a:bodyPr rtlCol="0"/>
          <a:lstStyle>
            <a:lvl1pPr algn="l">
              <a:defRPr>
                <a:solidFill>
                  <a:schemeClr val="bg1"/>
                </a:solidFill>
              </a:defRPr>
            </a:lvl1pPr>
          </a:lstStyle>
          <a:p>
            <a:pPr rtl="0"/>
            <a:r>
              <a:rPr lang="ja-JP" altLang="en-US" noProof="0"/>
              <a:t>テキストのレイアウト </a:t>
            </a:r>
            <a:r>
              <a:rPr lang="en-US" altLang="ja-JP" noProof="0"/>
              <a:t>1</a:t>
            </a:r>
            <a:endParaRPr lang="ja-JP" altLang="ru-RU" noProof="0"/>
          </a:p>
        </p:txBody>
      </p:sp>
      <p:sp>
        <p:nvSpPr>
          <p:cNvPr id="3" name="スライド番号プレースホルダー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a16="http://schemas.microsoft.com/office/drawing/2014/main" xmlns=""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2" name="テキスト プレースホルダー 17">
            <a:extLst>
              <a:ext uri="{FF2B5EF4-FFF2-40B4-BE49-F238E27FC236}">
                <a16:creationId xmlns:a16="http://schemas.microsoft.com/office/drawing/2014/main" xmlns="" id="{028AD4F5-2320-4533-9EC4-9832091E65CB}"/>
              </a:ext>
            </a:extLst>
          </p:cNvPr>
          <p:cNvSpPr>
            <a:spLocks noGrp="1"/>
          </p:cNvSpPr>
          <p:nvPr>
            <p:ph type="body" sz="quarter" idx="13" hasCustomPrompt="1"/>
          </p:nvPr>
        </p:nvSpPr>
        <p:spPr>
          <a:xfrm>
            <a:off x="841248" y="2136036"/>
            <a:ext cx="5285914" cy="857098"/>
          </a:xfrm>
        </p:spPr>
        <p:txBody>
          <a:bodyPr rtlCol="0">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rtl="0"/>
            <a:r>
              <a:rPr lang="ja-JP" altLang="en-US" noProof="0"/>
              <a:t>マスター テキストのスタイルを編集する</a:t>
            </a:r>
          </a:p>
        </p:txBody>
      </p:sp>
      <p:sp>
        <p:nvSpPr>
          <p:cNvPr id="13" name="長方形 12">
            <a:extLst>
              <a:ext uri="{FF2B5EF4-FFF2-40B4-BE49-F238E27FC236}">
                <a16:creationId xmlns:a16="http://schemas.microsoft.com/office/drawing/2014/main" xmlns="" id="{E7822F33-D675-4E6C-BD09-D9C78365BB41}"/>
              </a:ext>
            </a:extLst>
          </p:cNvPr>
          <p:cNvSpPr/>
          <p:nvPr userDrawn="1"/>
        </p:nvSpPr>
        <p:spPr>
          <a:xfrm>
            <a:off x="915026" y="1992586"/>
            <a:ext cx="4860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4" name="テキスト プレースホルダー 14">
            <a:extLst>
              <a:ext uri="{FF2B5EF4-FFF2-40B4-BE49-F238E27FC236}">
                <a16:creationId xmlns:a16="http://schemas.microsoft.com/office/drawing/2014/main" xmlns="" id="{302F0820-F94A-40EF-B3BE-26CD0CB55173}"/>
              </a:ext>
            </a:extLst>
          </p:cNvPr>
          <p:cNvSpPr>
            <a:spLocks noGrp="1"/>
          </p:cNvSpPr>
          <p:nvPr>
            <p:ph type="body" sz="quarter" idx="15" hasCustomPrompt="1"/>
          </p:nvPr>
        </p:nvSpPr>
        <p:spPr>
          <a:xfrm>
            <a:off x="838199" y="3100269"/>
            <a:ext cx="5288963" cy="2588637"/>
          </a:xfrm>
        </p:spPr>
        <p:txBody>
          <a:bodyPr lIns="0" rtlCol="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rtl="0"/>
            <a:r>
              <a:rPr lang="ja-JP" altLang="en-US" noProof="0"/>
              <a:t>マスター テキストのスタイルを編集する</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コンテンツのスライド">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xmlns=""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834F3F28-2A24-40B5-AC8C-5A53DC799A96}"/>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a16="http://schemas.microsoft.com/office/drawing/2014/main" xmlns="" id="{CF097552-E3A8-41F6-B00B-4A39A247AA0E}"/>
              </a:ext>
            </a:extLst>
          </p:cNvPr>
          <p:cNvSpPr>
            <a:spLocks noGrp="1"/>
          </p:cNvSpPr>
          <p:nvPr>
            <p:ph type="title" hasCustomPrompt="1"/>
          </p:nvPr>
        </p:nvSpPr>
        <p:spPr>
          <a:xfrm>
            <a:off x="841248" y="1093460"/>
            <a:ext cx="5320386" cy="782638"/>
          </a:xfrm>
        </p:spPr>
        <p:txBody>
          <a:bodyPr rtlCol="0"/>
          <a:lstStyle>
            <a:lvl1pPr algn="l">
              <a:defRPr>
                <a:solidFill>
                  <a:schemeClr val="bg1"/>
                </a:solidFill>
              </a:defRPr>
            </a:lvl1pPr>
          </a:lstStyle>
          <a:p>
            <a:pPr rtl="0"/>
            <a:r>
              <a:rPr lang="ja-JP" altLang="en-US" noProof="0"/>
              <a:t>テキストのレイアウト </a:t>
            </a:r>
            <a:r>
              <a:rPr lang="en-US" altLang="ja-JP" noProof="0"/>
              <a:t>2</a:t>
            </a:r>
            <a:endParaRPr lang="ja-JP" altLang="ru-RU" noProof="0"/>
          </a:p>
        </p:txBody>
      </p:sp>
      <p:sp>
        <p:nvSpPr>
          <p:cNvPr id="3" name="スライド番号プレースホルダー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a16="http://schemas.microsoft.com/office/drawing/2014/main" xmlns=""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2" name="テキスト プレースホルダー 17">
            <a:extLst>
              <a:ext uri="{FF2B5EF4-FFF2-40B4-BE49-F238E27FC236}">
                <a16:creationId xmlns:a16="http://schemas.microsoft.com/office/drawing/2014/main" xmlns="" id="{028AD4F5-2320-4533-9EC4-9832091E65CB}"/>
              </a:ext>
            </a:extLst>
          </p:cNvPr>
          <p:cNvSpPr>
            <a:spLocks noGrp="1"/>
          </p:cNvSpPr>
          <p:nvPr>
            <p:ph type="body" sz="quarter" idx="13" hasCustomPrompt="1"/>
          </p:nvPr>
        </p:nvSpPr>
        <p:spPr>
          <a:xfrm>
            <a:off x="841248" y="2060240"/>
            <a:ext cx="5320386" cy="882524"/>
          </a:xfrm>
        </p:spPr>
        <p:txBody>
          <a:bodyPr rtlCol="0">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rtl="0"/>
            <a:r>
              <a:rPr lang="ja-JP" altLang="en-US" noProof="0"/>
              <a:t>マスター テキストのスタイルを編集する</a:t>
            </a:r>
          </a:p>
        </p:txBody>
      </p:sp>
      <p:sp>
        <p:nvSpPr>
          <p:cNvPr id="13" name="長方形 12">
            <a:extLst>
              <a:ext uri="{FF2B5EF4-FFF2-40B4-BE49-F238E27FC236}">
                <a16:creationId xmlns:a16="http://schemas.microsoft.com/office/drawing/2014/main" xmlns="" id="{E7822F33-D675-4E6C-BD09-D9C78365BB41}"/>
              </a:ext>
            </a:extLst>
          </p:cNvPr>
          <p:cNvSpPr/>
          <p:nvPr userDrawn="1"/>
        </p:nvSpPr>
        <p:spPr>
          <a:xfrm>
            <a:off x="914693" y="1916790"/>
            <a:ext cx="4860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1" name="テキスト プレースホルダー 14">
            <a:extLst>
              <a:ext uri="{FF2B5EF4-FFF2-40B4-BE49-F238E27FC236}">
                <a16:creationId xmlns:a16="http://schemas.microsoft.com/office/drawing/2014/main" xmlns="" id="{4B6CBCCA-9781-462D-AF43-C6AAE3D1AAA9}"/>
              </a:ext>
            </a:extLst>
          </p:cNvPr>
          <p:cNvSpPr>
            <a:spLocks noGrp="1"/>
          </p:cNvSpPr>
          <p:nvPr>
            <p:ph type="body" sz="quarter" idx="15" hasCustomPrompt="1"/>
          </p:nvPr>
        </p:nvSpPr>
        <p:spPr>
          <a:xfrm>
            <a:off x="6817897" y="1125545"/>
            <a:ext cx="4707842" cy="1849304"/>
          </a:xfrm>
        </p:spPr>
        <p:txBody>
          <a:bodyPr rtlCol="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rtl="0"/>
            <a:r>
              <a:rPr lang="ja-JP" altLang="en-US" noProof="0"/>
              <a:t>マスター テキストのスタイルを編集する</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セクション レイアウト">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xmlns=""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8" name="テキスト プレースホルダー 2">
            <a:extLst>
              <a:ext uri="{FF2B5EF4-FFF2-40B4-BE49-F238E27FC236}">
                <a16:creationId xmlns:a16="http://schemas.microsoft.com/office/drawing/2014/main" xmlns="" id="{03373955-AB5B-4186-8098-9DBA0AB2650E}"/>
              </a:ext>
            </a:extLst>
          </p:cNvPr>
          <p:cNvSpPr>
            <a:spLocks noGrp="1"/>
          </p:cNvSpPr>
          <p:nvPr>
            <p:ph type="body" idx="1" hasCustomPrompt="1"/>
          </p:nvPr>
        </p:nvSpPr>
        <p:spPr>
          <a:xfrm>
            <a:off x="1159649" y="2738211"/>
            <a:ext cx="4183650" cy="454353"/>
          </a:xfrm>
        </p:spPr>
        <p:txBody>
          <a:bodyPr rtlCol="0">
            <a:noAutofit/>
          </a:bodyPr>
          <a:lstStyle>
            <a:lvl1pPr marL="0" indent="0">
              <a:buNone/>
              <a:defRPr sz="3000" b="0">
                <a:solidFill>
                  <a:schemeClr val="bg1"/>
                </a:solidFill>
                <a:latin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セクション </a:t>
            </a:r>
            <a:r>
              <a:rPr lang="en-US" altLang="ja-JP" noProof="0"/>
              <a:t>1 </a:t>
            </a:r>
            <a:r>
              <a:rPr lang="ja-JP" altLang="en-US" noProof="0"/>
              <a:t>のタイトル</a:t>
            </a:r>
          </a:p>
        </p:txBody>
      </p:sp>
      <p:sp>
        <p:nvSpPr>
          <p:cNvPr id="9" name="テキスト プレースホルダー 26">
            <a:extLst>
              <a:ext uri="{FF2B5EF4-FFF2-40B4-BE49-F238E27FC236}">
                <a16:creationId xmlns:a16="http://schemas.microsoft.com/office/drawing/2014/main" xmlns="" id="{B534F865-65DF-4129-9CE5-414E24937576}"/>
              </a:ext>
            </a:extLst>
          </p:cNvPr>
          <p:cNvSpPr>
            <a:spLocks noGrp="1"/>
          </p:cNvSpPr>
          <p:nvPr>
            <p:ph type="body" sz="quarter" idx="16" hasCustomPrompt="1"/>
          </p:nvPr>
        </p:nvSpPr>
        <p:spPr>
          <a:xfrm>
            <a:off x="838201" y="1835244"/>
            <a:ext cx="10515599" cy="629105"/>
          </a:xfrm>
        </p:spPr>
        <p:txBody>
          <a:bodyPr lIns="0" rIns="0" rtlCol="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マスター テキストのスタイルを編集する</a:t>
            </a:r>
          </a:p>
        </p:txBody>
      </p:sp>
      <p:sp>
        <p:nvSpPr>
          <p:cNvPr id="10" name="テキスト プレースホルダー 2">
            <a:extLst>
              <a:ext uri="{FF2B5EF4-FFF2-40B4-BE49-F238E27FC236}">
                <a16:creationId xmlns:a16="http://schemas.microsoft.com/office/drawing/2014/main" xmlns="" id="{23A3472E-32B4-4CAD-B5D0-420AA3FB4CE3}"/>
              </a:ext>
            </a:extLst>
          </p:cNvPr>
          <p:cNvSpPr>
            <a:spLocks noGrp="1"/>
          </p:cNvSpPr>
          <p:nvPr>
            <p:ph type="body" idx="18" hasCustomPrompt="1"/>
          </p:nvPr>
        </p:nvSpPr>
        <p:spPr>
          <a:xfrm>
            <a:off x="6627121" y="2738211"/>
            <a:ext cx="4183650" cy="454353"/>
          </a:xfrm>
        </p:spPr>
        <p:txBody>
          <a:bodyPr rtlCol="0">
            <a:noAutofit/>
          </a:bodyPr>
          <a:lstStyle>
            <a:lvl1pPr marL="0" indent="0">
              <a:buNone/>
              <a:defRPr sz="3000" b="0">
                <a:solidFill>
                  <a:schemeClr val="bg1"/>
                </a:solidFill>
                <a:latin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セクション </a:t>
            </a:r>
            <a:r>
              <a:rPr lang="en-US" altLang="ja-JP" noProof="0"/>
              <a:t>2 </a:t>
            </a:r>
            <a:r>
              <a:rPr lang="ja-JP" altLang="en-US" noProof="0"/>
              <a:t>のタイトル</a:t>
            </a:r>
          </a:p>
        </p:txBody>
      </p:sp>
      <p:sp>
        <p:nvSpPr>
          <p:cNvPr id="11" name="テキスト プレースホルダー 26">
            <a:extLst>
              <a:ext uri="{FF2B5EF4-FFF2-40B4-BE49-F238E27FC236}">
                <a16:creationId xmlns:a16="http://schemas.microsoft.com/office/drawing/2014/main" xmlns="" id="{1AEED068-3EA0-4BF4-875C-02473E9EB0CC}"/>
              </a:ext>
            </a:extLst>
          </p:cNvPr>
          <p:cNvSpPr>
            <a:spLocks noGrp="1"/>
          </p:cNvSpPr>
          <p:nvPr>
            <p:ph type="body" sz="quarter" idx="20" hasCustomPrompt="1"/>
          </p:nvPr>
        </p:nvSpPr>
        <p:spPr>
          <a:xfrm>
            <a:off x="1159649" y="3428501"/>
            <a:ext cx="4365625" cy="2333625"/>
          </a:xfrm>
        </p:spPr>
        <p:txBody>
          <a:bodyPr rtlCol="0">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ja-JP" altLang="en-US" noProof="0"/>
              <a:t>マスター テキストのスタイルを編集する</a:t>
            </a:r>
          </a:p>
        </p:txBody>
      </p:sp>
      <p:sp>
        <p:nvSpPr>
          <p:cNvPr id="12" name="テキスト プレースホルダー 26">
            <a:extLst>
              <a:ext uri="{FF2B5EF4-FFF2-40B4-BE49-F238E27FC236}">
                <a16:creationId xmlns:a16="http://schemas.microsoft.com/office/drawing/2014/main" xmlns="" id="{3590B9DA-A2DF-4AE1-9A98-C7B84F48C3A9}"/>
              </a:ext>
            </a:extLst>
          </p:cNvPr>
          <p:cNvSpPr>
            <a:spLocks noGrp="1"/>
          </p:cNvSpPr>
          <p:nvPr>
            <p:ph type="body" sz="quarter" idx="21" hasCustomPrompt="1"/>
          </p:nvPr>
        </p:nvSpPr>
        <p:spPr>
          <a:xfrm>
            <a:off x="6627121" y="3428501"/>
            <a:ext cx="4365625" cy="2333625"/>
          </a:xfrm>
        </p:spPr>
        <p:txBody>
          <a:bodyPr rtlCol="0">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ja-JP" altLang="en-US" noProof="0"/>
              <a:t>マスター テキストのスタイルを編集する</a:t>
            </a:r>
          </a:p>
        </p:txBody>
      </p:sp>
      <p:sp>
        <p:nvSpPr>
          <p:cNvPr id="14" name="タイトル 1">
            <a:extLst>
              <a:ext uri="{FF2B5EF4-FFF2-40B4-BE49-F238E27FC236}">
                <a16:creationId xmlns:a16="http://schemas.microsoft.com/office/drawing/2014/main" xmlns="" id="{4510C334-F1CE-4CEF-ADC6-D1BADB9947D6}"/>
              </a:ext>
            </a:extLst>
          </p:cNvPr>
          <p:cNvSpPr>
            <a:spLocks noGrp="1"/>
          </p:cNvSpPr>
          <p:nvPr>
            <p:ph type="title" hasCustomPrompt="1"/>
          </p:nvPr>
        </p:nvSpPr>
        <p:spPr>
          <a:xfrm>
            <a:off x="838200" y="557629"/>
            <a:ext cx="10515600" cy="1325563"/>
          </a:xfrm>
        </p:spPr>
        <p:txBody>
          <a:bodyPr lIns="0" rIns="0" rtlCol="0"/>
          <a:lstStyle>
            <a:lvl1pPr algn="ctr">
              <a:defRPr>
                <a:solidFill>
                  <a:schemeClr val="bg1"/>
                </a:solidFill>
              </a:defRPr>
            </a:lvl1pPr>
          </a:lstStyle>
          <a:p>
            <a:pPr rtl="0"/>
            <a:r>
              <a:rPr lang="ja-JP" altLang="en-US" noProof="0"/>
              <a:t>比較</a:t>
            </a:r>
            <a:endParaRPr lang="ja-JP" altLang="ru-RU" noProof="0"/>
          </a:p>
        </p:txBody>
      </p:sp>
      <p:sp>
        <p:nvSpPr>
          <p:cNvPr id="15" name="円/楕円 14">
            <a:extLst>
              <a:ext uri="{FF2B5EF4-FFF2-40B4-BE49-F238E27FC236}">
                <a16:creationId xmlns:a16="http://schemas.microsoft.com/office/drawing/2014/main" xmlns=""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8" name="長方形 17">
            <a:extLst>
              <a:ext uri="{FF2B5EF4-FFF2-40B4-BE49-F238E27FC236}">
                <a16:creationId xmlns:a16="http://schemas.microsoft.com/office/drawing/2014/main" xmlns="" id="{2D3F74C5-9ADD-4AE3-BCA5-88726CC2A1A3}"/>
              </a:ext>
            </a:extLst>
          </p:cNvPr>
          <p:cNvSpPr/>
          <p:nvPr userDrawn="1"/>
        </p:nvSpPr>
        <p:spPr>
          <a:xfrm>
            <a:off x="5463758" y="1667974"/>
            <a:ext cx="1264485"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グラフのレイアウト">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xmlns=""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9" name="テキスト プレースホルダー 26">
            <a:extLst>
              <a:ext uri="{FF2B5EF4-FFF2-40B4-BE49-F238E27FC236}">
                <a16:creationId xmlns:a16="http://schemas.microsoft.com/office/drawing/2014/main" xmlns="" id="{B534F865-65DF-4129-9CE5-414E24937576}"/>
              </a:ext>
            </a:extLst>
          </p:cNvPr>
          <p:cNvSpPr>
            <a:spLocks noGrp="1"/>
          </p:cNvSpPr>
          <p:nvPr>
            <p:ph type="body" sz="quarter" idx="16" hasCustomPrompt="1"/>
          </p:nvPr>
        </p:nvSpPr>
        <p:spPr>
          <a:xfrm>
            <a:off x="841248" y="3359239"/>
            <a:ext cx="4357688" cy="2252574"/>
          </a:xfrm>
        </p:spPr>
        <p:txBody>
          <a:bodyPr lIns="0" rIns="0" rtlCol="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マスター テキストのスタイルを編集する</a:t>
            </a:r>
          </a:p>
        </p:txBody>
      </p:sp>
      <p:sp>
        <p:nvSpPr>
          <p:cNvPr id="14" name="タイトル 1">
            <a:extLst>
              <a:ext uri="{FF2B5EF4-FFF2-40B4-BE49-F238E27FC236}">
                <a16:creationId xmlns:a16="http://schemas.microsoft.com/office/drawing/2014/main" xmlns="" id="{4510C334-F1CE-4CEF-ADC6-D1BADB9947D6}"/>
              </a:ext>
            </a:extLst>
          </p:cNvPr>
          <p:cNvSpPr>
            <a:spLocks noGrp="1"/>
          </p:cNvSpPr>
          <p:nvPr>
            <p:ph type="title" hasCustomPrompt="1"/>
          </p:nvPr>
        </p:nvSpPr>
        <p:spPr>
          <a:xfrm>
            <a:off x="841248" y="2081624"/>
            <a:ext cx="4357688" cy="1325563"/>
          </a:xfrm>
        </p:spPr>
        <p:txBody>
          <a:bodyPr lIns="0" rIns="0" rtlCol="0"/>
          <a:lstStyle>
            <a:lvl1pPr algn="l">
              <a:defRPr>
                <a:solidFill>
                  <a:schemeClr val="bg1"/>
                </a:solidFill>
              </a:defRPr>
            </a:lvl1pPr>
          </a:lstStyle>
          <a:p>
            <a:pPr rtl="0"/>
            <a:r>
              <a:rPr lang="ja-JP" altLang="en-US" noProof="0"/>
              <a:t>グラフ スライド</a:t>
            </a:r>
            <a:endParaRPr lang="ja-JP" altLang="ru-RU" noProof="0"/>
          </a:p>
        </p:txBody>
      </p:sp>
      <p:sp>
        <p:nvSpPr>
          <p:cNvPr id="15" name="円/楕円 14">
            <a:extLst>
              <a:ext uri="{FF2B5EF4-FFF2-40B4-BE49-F238E27FC236}">
                <a16:creationId xmlns:a16="http://schemas.microsoft.com/office/drawing/2014/main" xmlns=""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8" name="長方形 17">
            <a:extLst>
              <a:ext uri="{FF2B5EF4-FFF2-40B4-BE49-F238E27FC236}">
                <a16:creationId xmlns:a16="http://schemas.microsoft.com/office/drawing/2014/main" xmlns="" id="{2D3F74C5-9ADD-4AE3-BCA5-88726CC2A1A3}"/>
              </a:ext>
            </a:extLst>
          </p:cNvPr>
          <p:cNvSpPr/>
          <p:nvPr userDrawn="1"/>
        </p:nvSpPr>
        <p:spPr>
          <a:xfrm>
            <a:off x="911877" y="3191969"/>
            <a:ext cx="3384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6" name="グラフ プレースホルダー 18">
            <a:extLst>
              <a:ext uri="{FF2B5EF4-FFF2-40B4-BE49-F238E27FC236}">
                <a16:creationId xmlns:a16="http://schemas.microsoft.com/office/drawing/2014/main" xmlns="" id="{BE9C98A7-B145-402E-BADA-CE785E3BA996}"/>
              </a:ext>
            </a:extLst>
          </p:cNvPr>
          <p:cNvSpPr>
            <a:spLocks noGrp="1"/>
          </p:cNvSpPr>
          <p:nvPr>
            <p:ph type="chart" sz="quarter" idx="32"/>
          </p:nvPr>
        </p:nvSpPr>
        <p:spPr>
          <a:xfrm>
            <a:off x="6981371" y="1246188"/>
            <a:ext cx="4284663"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ja-JP" altLang="en-US" noProof="0" smtClean="0"/>
              <a:t>グラフを追加</a:t>
            </a:r>
            <a:endParaRPr lang="ja-JP" altLang="ru-RU" noProof="0"/>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表のレイアウト">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xmlns=""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9" name="テキスト プレースホルダー 26">
            <a:extLst>
              <a:ext uri="{FF2B5EF4-FFF2-40B4-BE49-F238E27FC236}">
                <a16:creationId xmlns:a16="http://schemas.microsoft.com/office/drawing/2014/main" xmlns="" id="{B534F865-65DF-4129-9CE5-414E24937576}"/>
              </a:ext>
            </a:extLst>
          </p:cNvPr>
          <p:cNvSpPr>
            <a:spLocks noGrp="1"/>
          </p:cNvSpPr>
          <p:nvPr>
            <p:ph type="body" sz="quarter" idx="16" hasCustomPrompt="1"/>
          </p:nvPr>
        </p:nvSpPr>
        <p:spPr>
          <a:xfrm>
            <a:off x="8683563" y="3359239"/>
            <a:ext cx="2596896" cy="2252574"/>
          </a:xfrm>
        </p:spPr>
        <p:txBody>
          <a:bodyPr lIns="0" rIns="0" rtlCol="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マスター テキストのスタイルを編集する</a:t>
            </a:r>
          </a:p>
        </p:txBody>
      </p:sp>
      <p:sp>
        <p:nvSpPr>
          <p:cNvPr id="14" name="タイトル 1">
            <a:extLst>
              <a:ext uri="{FF2B5EF4-FFF2-40B4-BE49-F238E27FC236}">
                <a16:creationId xmlns:a16="http://schemas.microsoft.com/office/drawing/2014/main" xmlns="" id="{4510C334-F1CE-4CEF-ADC6-D1BADB9947D6}"/>
              </a:ext>
            </a:extLst>
          </p:cNvPr>
          <p:cNvSpPr>
            <a:spLocks noGrp="1"/>
          </p:cNvSpPr>
          <p:nvPr>
            <p:ph type="title" hasCustomPrompt="1"/>
          </p:nvPr>
        </p:nvSpPr>
        <p:spPr>
          <a:xfrm>
            <a:off x="8683562" y="1757774"/>
            <a:ext cx="2669859" cy="1325563"/>
          </a:xfrm>
        </p:spPr>
        <p:txBody>
          <a:bodyPr lIns="0" rIns="0" rtlCol="0"/>
          <a:lstStyle>
            <a:lvl1pPr algn="l">
              <a:defRPr>
                <a:solidFill>
                  <a:schemeClr val="bg1"/>
                </a:solidFill>
              </a:defRPr>
            </a:lvl1pPr>
          </a:lstStyle>
          <a:p>
            <a:pPr rtl="0"/>
            <a:r>
              <a:rPr lang="ja-JP" altLang="en-US" noProof="0"/>
              <a:t>表スライド</a:t>
            </a:r>
            <a:endParaRPr lang="ja-JP" altLang="ru-RU" noProof="0"/>
          </a:p>
        </p:txBody>
      </p:sp>
      <p:sp>
        <p:nvSpPr>
          <p:cNvPr id="15" name="円/楕円 14">
            <a:extLst>
              <a:ext uri="{FF2B5EF4-FFF2-40B4-BE49-F238E27FC236}">
                <a16:creationId xmlns:a16="http://schemas.microsoft.com/office/drawing/2014/main" xmlns=""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8" name="長方形 17">
            <a:extLst>
              <a:ext uri="{FF2B5EF4-FFF2-40B4-BE49-F238E27FC236}">
                <a16:creationId xmlns:a16="http://schemas.microsoft.com/office/drawing/2014/main" xmlns="" id="{2D3F74C5-9ADD-4AE3-BCA5-88726CC2A1A3}"/>
              </a:ext>
            </a:extLst>
          </p:cNvPr>
          <p:cNvSpPr/>
          <p:nvPr userDrawn="1"/>
        </p:nvSpPr>
        <p:spPr>
          <a:xfrm>
            <a:off x="8683563" y="3191969"/>
            <a:ext cx="1836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3" name="表プレースホルダー 17">
            <a:extLst>
              <a:ext uri="{FF2B5EF4-FFF2-40B4-BE49-F238E27FC236}">
                <a16:creationId xmlns:a16="http://schemas.microsoft.com/office/drawing/2014/main" xmlns="" id="{62814DE5-26B2-4A8E-BA8D-A2E4C5547EB9}"/>
              </a:ext>
            </a:extLst>
          </p:cNvPr>
          <p:cNvSpPr>
            <a:spLocks noGrp="1"/>
          </p:cNvSpPr>
          <p:nvPr>
            <p:ph type="tbl" sz="quarter" idx="17"/>
          </p:nvPr>
        </p:nvSpPr>
        <p:spPr>
          <a:xfrm>
            <a:off x="911225" y="1505433"/>
            <a:ext cx="6561138" cy="384713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ja-JP" altLang="en-US" noProof="0" smtClean="0"/>
              <a:t>表を追加</a:t>
            </a:r>
            <a:endParaRPr lang="ja-JP" altLang="ru-RU" noProof="0"/>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画像とタイトル スライド">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xmlns=""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834F3F28-2A24-40B5-AC8C-5A53DC799A96}"/>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a16="http://schemas.microsoft.com/office/drawing/2014/main" xmlns=""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4" name="テキスト プレースホルダー 26">
            <a:extLst>
              <a:ext uri="{FF2B5EF4-FFF2-40B4-BE49-F238E27FC236}">
                <a16:creationId xmlns:a16="http://schemas.microsoft.com/office/drawing/2014/main" xmlns="" id="{B33A3032-1037-4342-827F-CF1349978260}"/>
              </a:ext>
            </a:extLst>
          </p:cNvPr>
          <p:cNvSpPr>
            <a:spLocks noGrp="1"/>
          </p:cNvSpPr>
          <p:nvPr>
            <p:ph type="body" sz="quarter" idx="16" hasCustomPrompt="1"/>
          </p:nvPr>
        </p:nvSpPr>
        <p:spPr>
          <a:xfrm>
            <a:off x="838201" y="1835244"/>
            <a:ext cx="10515599" cy="629105"/>
          </a:xfrm>
        </p:spPr>
        <p:txBody>
          <a:bodyPr lIns="0" rIns="0" rtlCol="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マスター テキストのスタイルを編集する</a:t>
            </a:r>
          </a:p>
        </p:txBody>
      </p:sp>
      <p:sp>
        <p:nvSpPr>
          <p:cNvPr id="15" name="タイトル 1">
            <a:extLst>
              <a:ext uri="{FF2B5EF4-FFF2-40B4-BE49-F238E27FC236}">
                <a16:creationId xmlns:a16="http://schemas.microsoft.com/office/drawing/2014/main" xmlns="" id="{FD6F6A17-AFDC-40C7-9D63-50FA052A1614}"/>
              </a:ext>
            </a:extLst>
          </p:cNvPr>
          <p:cNvSpPr>
            <a:spLocks noGrp="1"/>
          </p:cNvSpPr>
          <p:nvPr>
            <p:ph type="title" hasCustomPrompt="1"/>
          </p:nvPr>
        </p:nvSpPr>
        <p:spPr>
          <a:xfrm>
            <a:off x="838200" y="557629"/>
            <a:ext cx="10515600" cy="1325563"/>
          </a:xfrm>
        </p:spPr>
        <p:txBody>
          <a:bodyPr lIns="0" rIns="0" rtlCol="0"/>
          <a:lstStyle>
            <a:lvl1pPr algn="ctr">
              <a:defRPr>
                <a:solidFill>
                  <a:schemeClr val="bg1"/>
                </a:solidFill>
              </a:defRPr>
            </a:lvl1pPr>
          </a:lstStyle>
          <a:p>
            <a:pPr rtl="0"/>
            <a:r>
              <a:rPr lang="ja-JP" altLang="en-US" noProof="0"/>
              <a:t>大きな画像のスライド</a:t>
            </a:r>
            <a:endParaRPr lang="ja-JP" altLang="ru-RU" noProof="0"/>
          </a:p>
        </p:txBody>
      </p:sp>
      <p:sp>
        <p:nvSpPr>
          <p:cNvPr id="16" name="長方形 15">
            <a:extLst>
              <a:ext uri="{FF2B5EF4-FFF2-40B4-BE49-F238E27FC236}">
                <a16:creationId xmlns:a16="http://schemas.microsoft.com/office/drawing/2014/main" xmlns="" id="{6668B9DC-C6AF-45D4-BBA3-A5EF781EAB7F}"/>
              </a:ext>
            </a:extLst>
          </p:cNvPr>
          <p:cNvSpPr/>
          <p:nvPr userDrawn="1"/>
        </p:nvSpPr>
        <p:spPr>
          <a:xfrm>
            <a:off x="3444602" y="1667974"/>
            <a:ext cx="5328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メディアのレイアウト">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xmlns=""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a16="http://schemas.microsoft.com/office/drawing/2014/main" xmlns=""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xmlns=""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a16="http://schemas.microsoft.com/office/drawing/2014/main" xmlns=""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a16="http://schemas.microsoft.com/office/drawing/2014/main" xmlns=""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14" name="タイトル 1">
            <a:extLst>
              <a:ext uri="{FF2B5EF4-FFF2-40B4-BE49-F238E27FC236}">
                <a16:creationId xmlns:a16="http://schemas.microsoft.com/office/drawing/2014/main" xmlns="" id="{4510C334-F1CE-4CEF-ADC6-D1BADB9947D6}"/>
              </a:ext>
            </a:extLst>
          </p:cNvPr>
          <p:cNvSpPr>
            <a:spLocks noGrp="1"/>
          </p:cNvSpPr>
          <p:nvPr>
            <p:ph type="title" hasCustomPrompt="1"/>
          </p:nvPr>
        </p:nvSpPr>
        <p:spPr>
          <a:xfrm>
            <a:off x="838200" y="268873"/>
            <a:ext cx="10515600" cy="1325563"/>
          </a:xfrm>
        </p:spPr>
        <p:txBody>
          <a:bodyPr lIns="0" rIns="0" rtlCol="0"/>
          <a:lstStyle>
            <a:lvl1pPr algn="ctr">
              <a:defRPr>
                <a:solidFill>
                  <a:schemeClr val="bg1"/>
                </a:solidFill>
              </a:defRPr>
            </a:lvl1pPr>
          </a:lstStyle>
          <a:p>
            <a:pPr rtl="0"/>
            <a:r>
              <a:rPr lang="ja-JP" altLang="en-US" noProof="0"/>
              <a:t>動画スライド</a:t>
            </a:r>
            <a:endParaRPr lang="ja-JP" altLang="ru-RU" noProof="0"/>
          </a:p>
        </p:txBody>
      </p:sp>
      <p:sp>
        <p:nvSpPr>
          <p:cNvPr id="15" name="円/楕円 14">
            <a:extLst>
              <a:ext uri="{FF2B5EF4-FFF2-40B4-BE49-F238E27FC236}">
                <a16:creationId xmlns:a16="http://schemas.microsoft.com/office/drawing/2014/main" xmlns=""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6" name="メディア プレースホルダー 7">
            <a:extLst>
              <a:ext uri="{FF2B5EF4-FFF2-40B4-BE49-F238E27FC236}">
                <a16:creationId xmlns:a16="http://schemas.microsoft.com/office/drawing/2014/main" xmlns="" id="{A11F77F4-4B16-4503-B9B6-AE22C686E3E3}"/>
              </a:ext>
            </a:extLst>
          </p:cNvPr>
          <p:cNvSpPr>
            <a:spLocks noGrp="1"/>
          </p:cNvSpPr>
          <p:nvPr>
            <p:ph type="media" sz="quarter" idx="17"/>
          </p:nvPr>
        </p:nvSpPr>
        <p:spPr>
          <a:xfrm>
            <a:off x="1395984" y="1497770"/>
            <a:ext cx="9400032" cy="4215384"/>
          </a:xfrm>
        </p:spPr>
        <p:txBody>
          <a:bodyPr rtlCol="0" anchor="ctr" anchorCtr="0">
            <a:normAutofit/>
          </a:bodyPr>
          <a:lstStyle>
            <a:lvl1pPr marL="0" indent="0" algn="ctr">
              <a:buNone/>
              <a:defRPr sz="1400"/>
            </a:lvl1pPr>
          </a:lstStyle>
          <a:p>
            <a:pPr rtl="0"/>
            <a:r>
              <a:rPr lang="ja-JP" altLang="en-US" noProof="0" smtClean="0"/>
              <a:t>メディアを追加</a:t>
            </a:r>
            <a:endParaRPr lang="ja-JP" altLang="ru-RU" noProof="0"/>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xmlns=""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baseline="0">
                <a:solidFill>
                  <a:schemeClr val="bg1"/>
                </a:solidFill>
                <a:latin typeface="Meiryo UI" panose="020B0604030504040204" pitchFamily="50" charset="-128"/>
                <a:ea typeface="Meiryo UI" panose="020B0604030504040204" pitchFamily="50" charset="-128"/>
              </a:defRPr>
            </a:lvl1pPr>
          </a:lstStyle>
          <a:p>
            <a:fld id="{D495E168-DA5E-4888-8D8A-92B118324C14}" type="slidenum">
              <a:rPr lang="ru-RU" altLang="ja-JP" noProof="0" smtClean="0"/>
              <a:pPr/>
              <a:t>‹#›</a:t>
            </a:fld>
            <a:endParaRPr lang="ja-JP" altLang="en-US" noProof="0"/>
          </a:p>
        </p:txBody>
      </p:sp>
      <p:sp>
        <p:nvSpPr>
          <p:cNvPr id="2" name="タイトル プレースホルダー 1">
            <a:extLst>
              <a:ext uri="{FF2B5EF4-FFF2-40B4-BE49-F238E27FC236}">
                <a16:creationId xmlns:a16="http://schemas.microsoft.com/office/drawing/2014/main" xmlns=""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ltLang="en-US" noProof="0"/>
              <a:t>マスター タイトルの書式設定</a:t>
            </a:r>
            <a:endParaRPr lang="ja-JP" altLang="ru-RU" noProof="0"/>
          </a:p>
        </p:txBody>
      </p:sp>
      <p:sp>
        <p:nvSpPr>
          <p:cNvPr id="3" name="テキスト プレースホルダー 2">
            <a:extLst>
              <a:ext uri="{FF2B5EF4-FFF2-40B4-BE49-F238E27FC236}">
                <a16:creationId xmlns:a16="http://schemas.microsoft.com/office/drawing/2014/main" xmlns=""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ru-RU" noProof="0"/>
          </a:p>
        </p:txBody>
      </p:sp>
      <p:sp>
        <p:nvSpPr>
          <p:cNvPr id="4" name="日付プレースホルダー 3">
            <a:extLst>
              <a:ext uri="{FF2B5EF4-FFF2-40B4-BE49-F238E27FC236}">
                <a16:creationId xmlns:a16="http://schemas.microsoft.com/office/drawing/2014/main" xmlns=""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baseline="0">
                <a:solidFill>
                  <a:schemeClr val="bg2"/>
                </a:solidFill>
                <a:latin typeface="Meiryo UI" panose="020B0604030504040204" pitchFamily="50" charset="-128"/>
                <a:ea typeface="Meiryo UI" panose="020B0604030504040204" pitchFamily="50" charset="-128"/>
              </a:defRPr>
            </a:lvl1pPr>
          </a:lstStyle>
          <a:p>
            <a:r>
              <a:rPr lang="en-US" altLang="ja-JP" noProof="0" smtClean="0"/>
              <a:t>2022/3/20</a:t>
            </a:r>
            <a:endParaRPr lang="ja-JP" altLang="en-US" noProof="0" dirty="0"/>
          </a:p>
        </p:txBody>
      </p:sp>
      <p:sp>
        <p:nvSpPr>
          <p:cNvPr id="11" name="フッター プレースホルダー 4">
            <a:extLst>
              <a:ext uri="{FF2B5EF4-FFF2-40B4-BE49-F238E27FC236}">
                <a16:creationId xmlns:a16="http://schemas.microsoft.com/office/drawing/2014/main" xmlns=""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baseline="0">
                <a:solidFill>
                  <a:schemeClr val="bg2"/>
                </a:solidFill>
                <a:latin typeface="Meiryo UI" panose="020B0604030504040204" pitchFamily="50" charset="-128"/>
                <a:ea typeface="Meiryo UI" panose="020B0604030504040204" pitchFamily="50" charset="-128"/>
              </a:defRPr>
            </a:lvl1pPr>
          </a:lstStyle>
          <a:p>
            <a:r>
              <a:rPr lang="ja-JP" altLang="en-US" noProof="0" smtClean="0"/>
              <a:t>入居早々の水害</a:t>
            </a:r>
            <a:endParaRPr lang="ja-JP" altLang="en-US" noProof="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p:txStyles>
    <p:titleStyle>
      <a:lvl1pPr algn="l" defTabSz="914400" rtl="0" eaLnBrk="1" latinLnBrk="0" hangingPunct="1">
        <a:lnSpc>
          <a:spcPct val="90000"/>
        </a:lnSpc>
        <a:spcBef>
          <a:spcPct val="0"/>
        </a:spcBef>
        <a:buNone/>
        <a:defRPr kumimoji="1" sz="5000" b="0" kern="1200" baseline="0">
          <a:solidFill>
            <a:schemeClr val="tx2"/>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2"/>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2"/>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2"/>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2"/>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2"/>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ru-RU"/>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xmlns="" id="{1E70722D-0BC0-4487-812D-1E4E0DEC1129}"/>
              </a:ext>
            </a:extLst>
          </p:cNvPr>
          <p:cNvSpPr>
            <a:spLocks noGrp="1"/>
          </p:cNvSpPr>
          <p:nvPr>
            <p:ph type="body" sz="quarter" idx="20"/>
          </p:nvPr>
        </p:nvSpPr>
        <p:spPr/>
        <p:txBody>
          <a:bodyPr rtlCol="0"/>
          <a:lstStyle/>
          <a:p>
            <a:pPr rtl="0"/>
            <a:r>
              <a:rPr lang="ja-JP" altLang="en-US" dirty="0" smtClean="0"/>
              <a:t>昭和</a:t>
            </a:r>
            <a:r>
              <a:rPr lang="en-US" altLang="ja-JP" dirty="0" smtClean="0"/>
              <a:t>56</a:t>
            </a:r>
            <a:r>
              <a:rPr lang="ja-JP" altLang="en-US" dirty="0" smtClean="0"/>
              <a:t>（</a:t>
            </a:r>
            <a:r>
              <a:rPr lang="en-US" altLang="ja-JP" dirty="0" smtClean="0"/>
              <a:t>1981</a:t>
            </a:r>
            <a:r>
              <a:rPr lang="ja-JP" altLang="en-US" dirty="0" smtClean="0"/>
              <a:t>）年</a:t>
            </a:r>
            <a:r>
              <a:rPr lang="en-US" altLang="ja-JP" dirty="0" smtClean="0"/>
              <a:t>10</a:t>
            </a:r>
            <a:r>
              <a:rPr lang="ja-JP" altLang="en-US" dirty="0" smtClean="0"/>
              <a:t>月</a:t>
            </a:r>
            <a:r>
              <a:rPr lang="en-US" altLang="ja-JP" dirty="0" smtClean="0"/>
              <a:t>23</a:t>
            </a:r>
            <a:r>
              <a:rPr lang="ja-JP" altLang="en-US" dirty="0"/>
              <a:t>日</a:t>
            </a:r>
          </a:p>
        </p:txBody>
      </p:sp>
      <p:sp>
        <p:nvSpPr>
          <p:cNvPr id="3" name="タイトル 2">
            <a:extLst>
              <a:ext uri="{FF2B5EF4-FFF2-40B4-BE49-F238E27FC236}">
                <a16:creationId xmlns:a16="http://schemas.microsoft.com/office/drawing/2014/main" xmlns="" id="{05857963-8D3D-4F24-B535-54652EE095F0}"/>
              </a:ext>
            </a:extLst>
          </p:cNvPr>
          <p:cNvSpPr>
            <a:spLocks noGrp="1"/>
          </p:cNvSpPr>
          <p:nvPr>
            <p:ph type="title"/>
          </p:nvPr>
        </p:nvSpPr>
        <p:spPr/>
        <p:txBody>
          <a:bodyPr rtlCol="0"/>
          <a:lstStyle/>
          <a:p>
            <a:pPr rtl="0"/>
            <a:r>
              <a:rPr lang="ja-JP" altLang="en-US" dirty="0" smtClean="0"/>
              <a:t>入居早々の水害</a:t>
            </a:r>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779" y="5154083"/>
            <a:ext cx="4305300" cy="666750"/>
          </a:xfrm>
          <a:prstGeom prst="rect">
            <a:avLst/>
          </a:prstGeom>
        </p:spPr>
      </p:pic>
      <p:sp>
        <p:nvSpPr>
          <p:cNvPr id="2" name="テキスト ボックス 1"/>
          <p:cNvSpPr txBox="1"/>
          <p:nvPr/>
        </p:nvSpPr>
        <p:spPr>
          <a:xfrm>
            <a:off x="1485900" y="5969000"/>
            <a:ext cx="9220200" cy="369332"/>
          </a:xfrm>
          <a:prstGeom prst="rect">
            <a:avLst/>
          </a:prstGeom>
          <a:noFill/>
        </p:spPr>
        <p:txBody>
          <a:bodyPr wrap="square" rtlCol="0">
            <a:spAutoFit/>
          </a:bodyPr>
          <a:lstStyle/>
          <a:p>
            <a:r>
              <a:rPr kumimoji="1" lang="ja-JP" altLang="en-US" b="1" dirty="0" smtClean="0">
                <a:solidFill>
                  <a:srgbClr val="FFFF00"/>
                </a:solidFill>
              </a:rPr>
              <a:t>（注意）　スライドショーを続けるためには、マウスをクリックしてください　</a:t>
            </a:r>
            <a:r>
              <a:rPr kumimoji="1" lang="en-US" altLang="ja-JP" b="1" dirty="0" smtClean="0">
                <a:solidFill>
                  <a:srgbClr val="FFFF00"/>
                </a:solidFill>
              </a:rPr>
              <a:t>&lt;m(__)m&gt;</a:t>
            </a:r>
            <a:endParaRPr kumimoji="1" lang="ja-JP" altLang="en-US" b="1" dirty="0">
              <a:solidFill>
                <a:srgbClr val="FFFF00"/>
              </a:solidFill>
            </a:endParaRPr>
          </a:p>
        </p:txBody>
      </p:sp>
    </p:spTree>
    <p:extLst>
      <p:ext uri="{BB962C8B-B14F-4D97-AF65-F5344CB8AC3E}">
        <p14:creationId xmlns:p14="http://schemas.microsoft.com/office/powerpoint/2010/main" val="214231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695" y="95041"/>
            <a:ext cx="8577469" cy="5948738"/>
          </a:xfrm>
          <a:prstGeom prst="rect">
            <a:avLst/>
          </a:prstGeom>
        </p:spPr>
      </p:pic>
      <p:sp>
        <p:nvSpPr>
          <p:cNvPr id="5" name="テキスト ボックス 4"/>
          <p:cNvSpPr txBox="1"/>
          <p:nvPr/>
        </p:nvSpPr>
        <p:spPr>
          <a:xfrm>
            <a:off x="188844" y="407504"/>
            <a:ext cx="3051313" cy="400110"/>
          </a:xfrm>
          <a:prstGeom prst="rect">
            <a:avLst/>
          </a:prstGeom>
          <a:noFill/>
        </p:spPr>
        <p:txBody>
          <a:bodyPr wrap="square" rtlCol="0">
            <a:spAutoFit/>
          </a:bodyPr>
          <a:lstStyle/>
          <a:p>
            <a:r>
              <a:rPr kumimoji="1" lang="ja-JP" altLang="en-US" sz="2000" dirty="0" smtClean="0">
                <a:solidFill>
                  <a:schemeClr val="bg2">
                    <a:lumMod val="60000"/>
                    <a:lumOff val="40000"/>
                  </a:schemeClr>
                </a:solidFill>
              </a:rPr>
              <a:t>二番街バス停付近</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10</a:t>
            </a:fld>
            <a:endParaRPr lang="ja-JP" altLang="en-US" noProof="0"/>
          </a:p>
        </p:txBody>
      </p:sp>
    </p:spTree>
    <p:extLst>
      <p:ext uri="{BB962C8B-B14F-4D97-AF65-F5344CB8AC3E}">
        <p14:creationId xmlns:p14="http://schemas.microsoft.com/office/powerpoint/2010/main" val="15799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2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ppt_x"/>
                                          </p:val>
                                        </p:tav>
                                        <p:tav tm="100000">
                                          <p:val>
                                            <p:strVal val="#ppt_x"/>
                                          </p:val>
                                        </p:tav>
                                      </p:tavLst>
                                    </p:anim>
                                    <p:anim calcmode="lin" valueType="num">
                                      <p:cBhvr additive="base">
                                        <p:cTn id="15"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301" y="109280"/>
            <a:ext cx="8454448" cy="5903893"/>
          </a:xfrm>
          <a:prstGeom prst="rect">
            <a:avLst/>
          </a:prstGeom>
        </p:spPr>
      </p:pic>
      <p:sp>
        <p:nvSpPr>
          <p:cNvPr id="6" name="テキスト ボックス 5"/>
          <p:cNvSpPr txBox="1"/>
          <p:nvPr/>
        </p:nvSpPr>
        <p:spPr>
          <a:xfrm>
            <a:off x="258417" y="427383"/>
            <a:ext cx="3289853" cy="3170099"/>
          </a:xfrm>
          <a:prstGeom prst="rect">
            <a:avLst/>
          </a:prstGeom>
          <a:noFill/>
        </p:spPr>
        <p:txBody>
          <a:bodyPr wrap="square" rtlCol="0">
            <a:spAutoFit/>
          </a:bodyPr>
          <a:lstStyle/>
          <a:p>
            <a:r>
              <a:rPr kumimoji="1" lang="ja-JP" altLang="en-US" sz="2000" dirty="0">
                <a:solidFill>
                  <a:schemeClr val="bg2">
                    <a:lumMod val="60000"/>
                    <a:lumOff val="40000"/>
                  </a:schemeClr>
                </a:solidFill>
              </a:rPr>
              <a:t>新松戸駅前</a:t>
            </a:r>
            <a:r>
              <a:rPr kumimoji="1" lang="ja-JP" altLang="en-US" sz="2000" dirty="0" smtClean="0">
                <a:solidFill>
                  <a:schemeClr val="bg2">
                    <a:lumMod val="60000"/>
                    <a:lumOff val="40000"/>
                  </a:schemeClr>
                </a:solidFill>
              </a:rPr>
              <a:t>アンダーパス</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排水設備がなく、車道</a:t>
            </a:r>
            <a:r>
              <a:rPr kumimoji="1" lang="ja-JP" altLang="en-US" sz="2000" dirty="0">
                <a:solidFill>
                  <a:schemeClr val="bg2">
                    <a:lumMod val="60000"/>
                    <a:lumOff val="40000"/>
                  </a:schemeClr>
                </a:solidFill>
              </a:rPr>
              <a:t>は</a:t>
            </a:r>
            <a:r>
              <a:rPr kumimoji="1" lang="ja-JP" altLang="en-US" sz="2000" dirty="0" smtClean="0">
                <a:solidFill>
                  <a:schemeClr val="bg2">
                    <a:lumMod val="60000"/>
                    <a:lumOff val="40000"/>
                  </a:schemeClr>
                </a:solidFill>
              </a:rPr>
              <a:t>水没</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この</a:t>
            </a:r>
            <a:r>
              <a:rPr kumimoji="1" lang="ja-JP" altLang="en-US" sz="2000" dirty="0" smtClean="0">
                <a:solidFill>
                  <a:schemeClr val="bg2">
                    <a:lumMod val="60000"/>
                    <a:lumOff val="40000"/>
                  </a:schemeClr>
                </a:solidFill>
              </a:rPr>
              <a:t>ためバスの運行も停止</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した</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歩道は、人が歩いているのが見られます</a:t>
            </a:r>
            <a:endParaRPr kumimoji="1" lang="en-US" altLang="ja-JP" sz="2000" dirty="0" smtClean="0">
              <a:solidFill>
                <a:schemeClr val="bg2">
                  <a:lumMod val="60000"/>
                  <a:lumOff val="40000"/>
                </a:schemeClr>
              </a:solidFill>
            </a:endParaRPr>
          </a:p>
          <a:p>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＊その後</a:t>
            </a:r>
            <a:r>
              <a:rPr kumimoji="1" lang="ja-JP" altLang="en-US" sz="2000" dirty="0">
                <a:solidFill>
                  <a:schemeClr val="bg2">
                    <a:lumMod val="60000"/>
                    <a:lumOff val="40000"/>
                  </a:schemeClr>
                </a:solidFill>
              </a:rPr>
              <a:t>排水設備が設置</a:t>
            </a:r>
            <a:r>
              <a:rPr kumimoji="1" lang="ja-JP" altLang="en-US" sz="2000" dirty="0" smtClean="0">
                <a:solidFill>
                  <a:schemeClr val="bg2">
                    <a:lumMod val="60000"/>
                    <a:lumOff val="40000"/>
                  </a:schemeClr>
                </a:solidFill>
              </a:rPr>
              <a:t>され、水没の例はない</a:t>
            </a:r>
            <a:endParaRPr kumimoji="1" lang="ja-JP" altLang="en-US" sz="2000" dirty="0">
              <a:solidFill>
                <a:schemeClr val="bg2">
                  <a:lumMod val="60000"/>
                  <a:lumOff val="40000"/>
                </a:schemeClr>
              </a:solidFill>
            </a:endParaRPr>
          </a:p>
        </p:txBody>
      </p:sp>
      <p:sp>
        <p:nvSpPr>
          <p:cNvPr id="9" name="日付プレースホルダー 8"/>
          <p:cNvSpPr>
            <a:spLocks noGrp="1"/>
          </p:cNvSpPr>
          <p:nvPr>
            <p:ph type="dt" sz="half" idx="11"/>
          </p:nvPr>
        </p:nvSpPr>
        <p:spPr/>
        <p:txBody>
          <a:bodyPr/>
          <a:lstStyle/>
          <a:p>
            <a:pPr rtl="0"/>
            <a:r>
              <a:rPr lang="en-US" altLang="ja-JP" noProof="0" smtClean="0"/>
              <a:t>2022/3/20</a:t>
            </a:r>
            <a:endParaRPr lang="ja-JP" altLang="en-US" noProof="0"/>
          </a:p>
        </p:txBody>
      </p:sp>
      <p:sp>
        <p:nvSpPr>
          <p:cNvPr id="10" name="フッター プレースホルダー 9"/>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1" name="スライド番号プレースホルダー 10"/>
          <p:cNvSpPr>
            <a:spLocks noGrp="1"/>
          </p:cNvSpPr>
          <p:nvPr>
            <p:ph type="sldNum" sz="quarter" idx="10"/>
          </p:nvPr>
        </p:nvSpPr>
        <p:spPr/>
        <p:txBody>
          <a:bodyPr/>
          <a:lstStyle/>
          <a:p>
            <a:pPr rtl="0"/>
            <a:fld id="{D495E168-DA5E-4888-8D8A-92B118324C14}" type="slidenum">
              <a:rPr lang="ru-RU" altLang="ja-JP" noProof="0" smtClean="0"/>
              <a:pPr rtl="0"/>
              <a:t>11</a:t>
            </a:fld>
            <a:endParaRPr lang="ja-JP" altLang="en-US" noProof="0"/>
          </a:p>
        </p:txBody>
      </p:sp>
    </p:spTree>
    <p:extLst>
      <p:ext uri="{BB962C8B-B14F-4D97-AF65-F5344CB8AC3E}">
        <p14:creationId xmlns:p14="http://schemas.microsoft.com/office/powerpoint/2010/main" val="36065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783" y="120911"/>
            <a:ext cx="8418443" cy="5944602"/>
          </a:xfrm>
          <a:prstGeom prst="rect">
            <a:avLst/>
          </a:prstGeom>
        </p:spPr>
      </p:pic>
      <p:sp>
        <p:nvSpPr>
          <p:cNvPr id="5" name="テキスト ボックス 4"/>
          <p:cNvSpPr txBox="1"/>
          <p:nvPr/>
        </p:nvSpPr>
        <p:spPr>
          <a:xfrm>
            <a:off x="238539" y="268357"/>
            <a:ext cx="3220278" cy="1015663"/>
          </a:xfrm>
          <a:prstGeom prst="rect">
            <a:avLst/>
          </a:prstGeom>
          <a:noFill/>
        </p:spPr>
        <p:txBody>
          <a:bodyPr wrap="square" rtlCol="0">
            <a:spAutoFit/>
          </a:bodyPr>
          <a:lstStyle/>
          <a:p>
            <a:r>
              <a:rPr kumimoji="1" lang="ja-JP" altLang="en-US" sz="2000" dirty="0">
                <a:solidFill>
                  <a:schemeClr val="bg2">
                    <a:lumMod val="60000"/>
                    <a:lumOff val="40000"/>
                  </a:schemeClr>
                </a:solidFill>
              </a:rPr>
              <a:t>新松戸</a:t>
            </a:r>
            <a:r>
              <a:rPr kumimoji="1" lang="en-US" altLang="ja-JP" sz="2000" dirty="0">
                <a:solidFill>
                  <a:schemeClr val="bg2">
                    <a:lumMod val="60000"/>
                    <a:lumOff val="40000"/>
                  </a:schemeClr>
                </a:solidFill>
              </a:rPr>
              <a:t>6</a:t>
            </a:r>
            <a:r>
              <a:rPr kumimoji="1" lang="ja-JP" altLang="en-US" sz="2000" dirty="0">
                <a:solidFill>
                  <a:schemeClr val="bg2">
                    <a:lumMod val="60000"/>
                    <a:lumOff val="40000"/>
                  </a:schemeClr>
                </a:solidFill>
              </a:rPr>
              <a:t>丁目</a:t>
            </a:r>
            <a:r>
              <a:rPr kumimoji="1" lang="ja-JP" altLang="en-US" sz="2000" dirty="0" smtClean="0">
                <a:solidFill>
                  <a:schemeClr val="bg2">
                    <a:lumMod val="60000"/>
                    <a:lumOff val="40000"/>
                  </a:schemeClr>
                </a:solidFill>
              </a:rPr>
              <a:t>交差点</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左前方は弐番街</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12</a:t>
            </a:fld>
            <a:endParaRPr lang="ja-JP" altLang="en-US" noProof="0"/>
          </a:p>
        </p:txBody>
      </p:sp>
    </p:spTree>
    <p:extLst>
      <p:ext uri="{BB962C8B-B14F-4D97-AF65-F5344CB8AC3E}">
        <p14:creationId xmlns:p14="http://schemas.microsoft.com/office/powerpoint/2010/main" val="22545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20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40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xmlns="" id="{72B381BA-F1D7-483F-B759-9C3451355503}"/>
              </a:ext>
            </a:extLst>
          </p:cNvPr>
          <p:cNvSpPr>
            <a:spLocks noGrp="1"/>
          </p:cNvSpPr>
          <p:nvPr>
            <p:ph type="title"/>
          </p:nvPr>
        </p:nvSpPr>
        <p:spPr>
          <a:xfrm>
            <a:off x="1050857" y="612100"/>
            <a:ext cx="10104124" cy="1517356"/>
          </a:xfrm>
        </p:spPr>
        <p:txBody>
          <a:bodyPr rtlCol="0"/>
          <a:lstStyle/>
          <a:p>
            <a:pPr rtl="0"/>
            <a:r>
              <a:rPr lang="ja-JP" altLang="en-US" dirty="0" smtClean="0"/>
              <a:t>ありがとう</a:t>
            </a:r>
            <a:r>
              <a:rPr lang="ja-JP" altLang="en-US" dirty="0"/>
              <a:t>ございました</a:t>
            </a:r>
            <a:endParaRPr lang="ja-JP" altLang="ru-RU" dirty="0"/>
          </a:p>
        </p:txBody>
      </p:sp>
      <p:sp>
        <p:nvSpPr>
          <p:cNvPr id="4" name="テキスト プレースホルダー 3">
            <a:extLst>
              <a:ext uri="{FF2B5EF4-FFF2-40B4-BE49-F238E27FC236}">
                <a16:creationId xmlns:a16="http://schemas.microsoft.com/office/drawing/2014/main" xmlns="" id="{A412BBAB-4628-42F5-BF78-BE0E59475133}"/>
              </a:ext>
            </a:extLst>
          </p:cNvPr>
          <p:cNvSpPr>
            <a:spLocks noGrp="1"/>
          </p:cNvSpPr>
          <p:nvPr>
            <p:ph type="body" sz="quarter" idx="13"/>
          </p:nvPr>
        </p:nvSpPr>
        <p:spPr>
          <a:xfrm>
            <a:off x="1050857" y="2822713"/>
            <a:ext cx="10090287" cy="439020"/>
          </a:xfrm>
        </p:spPr>
        <p:txBody>
          <a:bodyPr rtlCol="0"/>
          <a:lstStyle/>
          <a:p>
            <a:pPr rtl="0"/>
            <a:r>
              <a:rPr lang="ja-JP" altLang="en-US" sz="2400" dirty="0" smtClean="0"/>
              <a:t>編集後記</a:t>
            </a:r>
            <a:endParaRPr lang="en-US" altLang="ja-JP" sz="2400" dirty="0" smtClean="0"/>
          </a:p>
          <a:p>
            <a:pPr algn="l" rtl="0"/>
            <a:endParaRPr lang="en-US" altLang="ja-JP" sz="2400" dirty="0"/>
          </a:p>
          <a:p>
            <a:pPr algn="l" rtl="0"/>
            <a:r>
              <a:rPr lang="ja-JP" altLang="en-US" sz="2000" dirty="0" smtClean="0"/>
              <a:t>写真は翌日撮影されたもので、冠水も少なくなっております。台風は</a:t>
            </a:r>
            <a:r>
              <a:rPr lang="en-US" altLang="ja-JP" sz="2000" dirty="0" smtClean="0"/>
              <a:t>10</a:t>
            </a:r>
            <a:r>
              <a:rPr lang="ja-JP" altLang="en-US" sz="2000" dirty="0" smtClean="0"/>
              <a:t>月</a:t>
            </a:r>
            <a:r>
              <a:rPr lang="en-US" altLang="ja-JP" sz="2000" dirty="0" smtClean="0"/>
              <a:t>22</a:t>
            </a:r>
            <a:r>
              <a:rPr lang="ja-JP" altLang="en-US" sz="2000" dirty="0" smtClean="0"/>
              <a:t>日（木）に大雨をもたらし、当日夜遅く帰宅した私は、タクシーなどで近くまできたものの、坂川は車は通れずそこから膝上まで浸かってびしょ濡れになりながら西パークまで帰宅しました。確か翌日は休みました。多分撮影者の方も同じだったと思います。マイホームに入って間もない時期に川が溢れ浸水とは想定外でした。</a:t>
            </a:r>
            <a:endParaRPr lang="en-US" altLang="ja-JP" sz="2000" dirty="0" smtClean="0"/>
          </a:p>
          <a:p>
            <a:pPr algn="l" rtl="0"/>
            <a:r>
              <a:rPr lang="ja-JP" altLang="en-US" sz="2000" dirty="0" smtClean="0"/>
              <a:t>サラリーマンの思い出に残る日でもありました。</a:t>
            </a:r>
            <a:endParaRPr lang="en-US" altLang="ja-JP" sz="2000" dirty="0" smtClean="0"/>
          </a:p>
          <a:p>
            <a:pPr algn="l" rtl="0"/>
            <a:endParaRPr lang="en-US" altLang="ja-JP" sz="2400" dirty="0"/>
          </a:p>
          <a:p>
            <a:pPr algn="r" rtl="0"/>
            <a:r>
              <a:rPr lang="ja-JP" altLang="en-US" sz="2400" dirty="0" smtClean="0">
                <a:solidFill>
                  <a:schemeClr val="bg1"/>
                </a:solidFill>
              </a:rPr>
              <a:t>新松戸西パークハウスホームページ制作担当　</a:t>
            </a:r>
            <a:r>
              <a:rPr lang="en-US" altLang="ja-JP" sz="2400" dirty="0" smtClean="0">
                <a:solidFill>
                  <a:schemeClr val="bg1"/>
                </a:solidFill>
              </a:rPr>
              <a:t>Y.K.</a:t>
            </a:r>
            <a:r>
              <a:rPr lang="ja-JP" altLang="en-US" sz="2400" dirty="0" smtClean="0"/>
              <a:t>　</a:t>
            </a:r>
            <a:endParaRPr lang="ja-JP" altLang="ru-RU" sz="2400" dirty="0"/>
          </a:p>
        </p:txBody>
      </p:sp>
    </p:spTree>
    <p:extLst>
      <p:ext uri="{BB962C8B-B14F-4D97-AF65-F5344CB8AC3E}">
        <p14:creationId xmlns:p14="http://schemas.microsoft.com/office/powerpoint/2010/main" val="33092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anim calcmode="lin" valueType="num">
                                      <p:cBhvr>
                                        <p:cTn id="8" dur="2500" fill="hold"/>
                                        <p:tgtEl>
                                          <p:spTgt spid="7"/>
                                        </p:tgtEl>
                                        <p:attrNameLst>
                                          <p:attrName>ppt_x</p:attrName>
                                        </p:attrNameLst>
                                      </p:cBhvr>
                                      <p:tavLst>
                                        <p:tav tm="0">
                                          <p:val>
                                            <p:strVal val="#ppt_x"/>
                                          </p:val>
                                        </p:tav>
                                        <p:tav tm="100000">
                                          <p:val>
                                            <p:strVal val="#ppt_x"/>
                                          </p:val>
                                        </p:tav>
                                      </p:tavLst>
                                    </p:anim>
                                    <p:anim calcmode="lin" valueType="num">
                                      <p:cBhvr>
                                        <p:cTn id="9" dur="2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1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anim calcmode="lin" valueType="num">
                                      <p:cBhvr>
                                        <p:cTn id="15"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3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2000"/>
                                        <p:tgtEl>
                                          <p:spTgt spid="4">
                                            <p:txEl>
                                              <p:pRg st="2" end="2"/>
                                            </p:txEl>
                                          </p:spTgt>
                                        </p:tgtEl>
                                      </p:cBhvr>
                                    </p:animEffect>
                                    <p:anim calcmode="lin" valueType="num">
                                      <p:cBhvr>
                                        <p:cTn id="20"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500"/>
                                        <p:tgtEl>
                                          <p:spTgt spid="4">
                                            <p:txEl>
                                              <p:pRg st="3" end="3"/>
                                            </p:txEl>
                                          </p:spTgt>
                                        </p:tgtEl>
                                      </p:cBhvr>
                                    </p:animEffect>
                                    <p:anim calcmode="lin" valueType="num">
                                      <p:cBhvr>
                                        <p:cTn id="25"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60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19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19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79031" y="1064111"/>
            <a:ext cx="10873409" cy="3970318"/>
          </a:xfrm>
          <a:prstGeom prst="rect">
            <a:avLst/>
          </a:prstGeom>
          <a:noFill/>
        </p:spPr>
        <p:txBody>
          <a:bodyPr wrap="square" rtlCol="0">
            <a:spAutoFit/>
          </a:bodyPr>
          <a:lstStyle/>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私たちの新松戸西パークハウスは、昭和</a:t>
            </a:r>
            <a:r>
              <a:rPr kumimoji="1" lang="en-US" altLang="ja-JP" dirty="0" smtClean="0">
                <a:solidFill>
                  <a:schemeClr val="bg2">
                    <a:lumMod val="60000"/>
                    <a:lumOff val="40000"/>
                  </a:schemeClr>
                </a:solidFill>
              </a:rPr>
              <a:t>56</a:t>
            </a:r>
            <a:r>
              <a:rPr kumimoji="1" lang="ja-JP" altLang="en-US" dirty="0" smtClean="0">
                <a:solidFill>
                  <a:schemeClr val="bg2">
                    <a:lumMod val="60000"/>
                    <a:lumOff val="40000"/>
                  </a:schemeClr>
                </a:solidFill>
              </a:rPr>
              <a:t>（</a:t>
            </a:r>
            <a:r>
              <a:rPr kumimoji="1" lang="en-US" altLang="ja-JP" dirty="0" smtClean="0">
                <a:solidFill>
                  <a:schemeClr val="bg2">
                    <a:lumMod val="60000"/>
                    <a:lumOff val="40000"/>
                  </a:schemeClr>
                </a:solidFill>
              </a:rPr>
              <a:t>1981</a:t>
            </a:r>
            <a:r>
              <a:rPr kumimoji="1" lang="ja-JP" altLang="en-US" dirty="0" smtClean="0">
                <a:solidFill>
                  <a:schemeClr val="bg2">
                    <a:lumMod val="60000"/>
                    <a:lumOff val="40000"/>
                  </a:schemeClr>
                </a:solidFill>
              </a:rPr>
              <a:t>）年</a:t>
            </a:r>
            <a:r>
              <a:rPr kumimoji="1" lang="en-US" altLang="ja-JP" dirty="0" smtClean="0">
                <a:solidFill>
                  <a:schemeClr val="bg2">
                    <a:lumMod val="60000"/>
                    <a:lumOff val="40000"/>
                  </a:schemeClr>
                </a:solidFill>
              </a:rPr>
              <a:t>2</a:t>
            </a:r>
            <a:r>
              <a:rPr kumimoji="1" lang="ja-JP" altLang="en-US" dirty="0" smtClean="0">
                <a:solidFill>
                  <a:schemeClr val="bg2">
                    <a:lumMod val="60000"/>
                    <a:lumOff val="40000"/>
                  </a:schemeClr>
                </a:solidFill>
              </a:rPr>
              <a:t>月に竣工、入居</a:t>
            </a:r>
            <a:r>
              <a:rPr kumimoji="1" lang="ja-JP" altLang="en-US" dirty="0">
                <a:solidFill>
                  <a:schemeClr val="bg2">
                    <a:lumMod val="60000"/>
                    <a:lumOff val="40000"/>
                  </a:schemeClr>
                </a:solidFill>
              </a:rPr>
              <a:t>は</a:t>
            </a:r>
            <a:r>
              <a:rPr kumimoji="1" lang="en-US" altLang="ja-JP" dirty="0">
                <a:solidFill>
                  <a:schemeClr val="bg2">
                    <a:lumMod val="60000"/>
                    <a:lumOff val="40000"/>
                  </a:schemeClr>
                </a:solidFill>
              </a:rPr>
              <a:t>3</a:t>
            </a:r>
            <a:r>
              <a:rPr kumimoji="1" lang="ja-JP" altLang="en-US" dirty="0">
                <a:solidFill>
                  <a:schemeClr val="bg2">
                    <a:lumMod val="60000"/>
                    <a:lumOff val="40000"/>
                  </a:schemeClr>
                </a:solidFill>
              </a:rPr>
              <a:t>月に</a:t>
            </a:r>
            <a:r>
              <a:rPr kumimoji="1" lang="ja-JP" altLang="en-US" dirty="0" smtClean="0">
                <a:solidFill>
                  <a:schemeClr val="bg2">
                    <a:lumMod val="60000"/>
                    <a:lumOff val="40000"/>
                  </a:schemeClr>
                </a:solidFill>
              </a:rPr>
              <a:t>始まりました。</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ちなみに新松戸北小学校は前年の昭和</a:t>
            </a:r>
            <a:r>
              <a:rPr kumimoji="1" lang="en-US" altLang="ja-JP" dirty="0" smtClean="0">
                <a:solidFill>
                  <a:schemeClr val="bg2">
                    <a:lumMod val="60000"/>
                    <a:lumOff val="40000"/>
                  </a:schemeClr>
                </a:solidFill>
              </a:rPr>
              <a:t>55</a:t>
            </a:r>
            <a:r>
              <a:rPr kumimoji="1" lang="ja-JP" altLang="en-US" dirty="0" smtClean="0">
                <a:solidFill>
                  <a:schemeClr val="bg2">
                    <a:lumMod val="60000"/>
                    <a:lumOff val="40000"/>
                  </a:schemeClr>
                </a:solidFill>
              </a:rPr>
              <a:t>年</a:t>
            </a:r>
            <a:r>
              <a:rPr kumimoji="1" lang="en-US" altLang="ja-JP" dirty="0" smtClean="0">
                <a:solidFill>
                  <a:schemeClr val="bg2">
                    <a:lumMod val="60000"/>
                    <a:lumOff val="40000"/>
                  </a:schemeClr>
                </a:solidFill>
              </a:rPr>
              <a:t>4</a:t>
            </a:r>
            <a:r>
              <a:rPr kumimoji="1" lang="ja-JP" altLang="en-US" dirty="0" smtClean="0">
                <a:solidFill>
                  <a:schemeClr val="bg2">
                    <a:lumMod val="60000"/>
                    <a:lumOff val="40000"/>
                  </a:schemeClr>
                </a:solidFill>
              </a:rPr>
              <a:t>月に開校、新松戸北中学校は昭和</a:t>
            </a:r>
            <a:r>
              <a:rPr kumimoji="1" lang="en-US" altLang="ja-JP" dirty="0" smtClean="0">
                <a:solidFill>
                  <a:schemeClr val="bg2">
                    <a:lumMod val="60000"/>
                    <a:lumOff val="40000"/>
                  </a:schemeClr>
                </a:solidFill>
              </a:rPr>
              <a:t>56</a:t>
            </a:r>
            <a:r>
              <a:rPr kumimoji="1" lang="ja-JP" altLang="en-US" dirty="0" smtClean="0">
                <a:solidFill>
                  <a:schemeClr val="bg2">
                    <a:lumMod val="60000"/>
                    <a:lumOff val="40000"/>
                  </a:schemeClr>
                </a:solidFill>
              </a:rPr>
              <a:t>年</a:t>
            </a:r>
            <a:r>
              <a:rPr kumimoji="1" lang="en-US" altLang="ja-JP" dirty="0" smtClean="0">
                <a:solidFill>
                  <a:schemeClr val="bg2">
                    <a:lumMod val="60000"/>
                    <a:lumOff val="40000"/>
                  </a:schemeClr>
                </a:solidFill>
              </a:rPr>
              <a:t>4</a:t>
            </a:r>
            <a:r>
              <a:rPr kumimoji="1" lang="ja-JP" altLang="en-US" dirty="0" smtClean="0">
                <a:solidFill>
                  <a:schemeClr val="bg2">
                    <a:lumMod val="60000"/>
                    <a:lumOff val="40000"/>
                  </a:schemeClr>
                </a:solidFill>
              </a:rPr>
              <a:t>月に開校しております。</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新松戸北小は、廃校となり新松戸西小学校に移転しております。新松戸北中学校も廃校となり、小金中学校に移転しております。現在は、両校の跡地の一部が松戸市市民交流会館「すまいる」となっております。</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昭和</a:t>
            </a:r>
            <a:r>
              <a:rPr kumimoji="1" lang="en-US" altLang="ja-JP" dirty="0" smtClean="0">
                <a:solidFill>
                  <a:schemeClr val="bg2">
                    <a:lumMod val="60000"/>
                    <a:lumOff val="40000"/>
                  </a:schemeClr>
                </a:solidFill>
              </a:rPr>
              <a:t>56</a:t>
            </a:r>
            <a:r>
              <a:rPr kumimoji="1" lang="ja-JP" altLang="en-US" dirty="0" smtClean="0">
                <a:solidFill>
                  <a:schemeClr val="bg2">
                    <a:lumMod val="60000"/>
                    <a:lumOff val="40000"/>
                  </a:schemeClr>
                </a:solidFill>
              </a:rPr>
              <a:t>年</a:t>
            </a:r>
            <a:r>
              <a:rPr kumimoji="1" lang="en-US" altLang="ja-JP" dirty="0" smtClean="0">
                <a:solidFill>
                  <a:schemeClr val="bg2">
                    <a:lumMod val="60000"/>
                    <a:lumOff val="40000"/>
                  </a:schemeClr>
                </a:solidFill>
              </a:rPr>
              <a:t>7</a:t>
            </a:r>
            <a:r>
              <a:rPr kumimoji="1" lang="ja-JP" altLang="en-US" dirty="0" smtClean="0">
                <a:solidFill>
                  <a:schemeClr val="bg2">
                    <a:lumMod val="60000"/>
                    <a:lumOff val="40000"/>
                  </a:schemeClr>
                </a:solidFill>
              </a:rPr>
              <a:t>月には「第</a:t>
            </a:r>
            <a:r>
              <a:rPr kumimoji="1" lang="en-US" altLang="ja-JP" dirty="0" smtClean="0">
                <a:solidFill>
                  <a:schemeClr val="bg2">
                    <a:lumMod val="60000"/>
                    <a:lumOff val="40000"/>
                  </a:schemeClr>
                </a:solidFill>
              </a:rPr>
              <a:t>1</a:t>
            </a:r>
            <a:r>
              <a:rPr kumimoji="1" lang="ja-JP" altLang="en-US" dirty="0" smtClean="0">
                <a:solidFill>
                  <a:schemeClr val="bg2">
                    <a:lumMod val="60000"/>
                    <a:lumOff val="40000"/>
                  </a:schemeClr>
                </a:solidFill>
              </a:rPr>
              <a:t>回新松戸祭り」が開催され、</a:t>
            </a:r>
            <a:r>
              <a:rPr kumimoji="1" lang="en-US" altLang="ja-JP" dirty="0" smtClean="0">
                <a:solidFill>
                  <a:schemeClr val="bg2">
                    <a:lumMod val="60000"/>
                    <a:lumOff val="40000"/>
                  </a:schemeClr>
                </a:solidFill>
              </a:rPr>
              <a:t>10</a:t>
            </a:r>
            <a:r>
              <a:rPr kumimoji="1" lang="ja-JP" altLang="en-US" dirty="0" smtClean="0">
                <a:solidFill>
                  <a:schemeClr val="bg2">
                    <a:lumMod val="60000"/>
                    <a:lumOff val="40000"/>
                  </a:schemeClr>
                </a:solidFill>
              </a:rPr>
              <a:t>月には新松戸支所・市民センターが開所しました。</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そういう新松戸の発展の幕開けの年の</a:t>
            </a:r>
            <a:r>
              <a:rPr kumimoji="1" lang="en-US" altLang="ja-JP" dirty="0" smtClean="0">
                <a:solidFill>
                  <a:schemeClr val="bg2">
                    <a:lumMod val="60000"/>
                    <a:lumOff val="40000"/>
                  </a:schemeClr>
                </a:solidFill>
              </a:rPr>
              <a:t>10</a:t>
            </a:r>
            <a:r>
              <a:rPr kumimoji="1" lang="ja-JP" altLang="en-US" dirty="0" smtClean="0">
                <a:solidFill>
                  <a:schemeClr val="bg2">
                    <a:lumMod val="60000"/>
                    <a:lumOff val="40000"/>
                  </a:schemeClr>
                </a:solidFill>
              </a:rPr>
              <a:t>月</a:t>
            </a:r>
            <a:r>
              <a:rPr kumimoji="1" lang="en-US" altLang="ja-JP" dirty="0" smtClean="0">
                <a:solidFill>
                  <a:schemeClr val="bg2">
                    <a:lumMod val="60000"/>
                    <a:lumOff val="40000"/>
                  </a:schemeClr>
                </a:solidFill>
              </a:rPr>
              <a:t>23</a:t>
            </a:r>
            <a:r>
              <a:rPr kumimoji="1" lang="ja-JP" altLang="en-US" dirty="0" smtClean="0">
                <a:solidFill>
                  <a:schemeClr val="bg2">
                    <a:lumMod val="60000"/>
                    <a:lumOff val="40000"/>
                  </a:schemeClr>
                </a:solidFill>
              </a:rPr>
              <a:t>日に台風</a:t>
            </a:r>
            <a:r>
              <a:rPr kumimoji="1" lang="en-US" altLang="ja-JP" dirty="0" smtClean="0">
                <a:solidFill>
                  <a:schemeClr val="bg2">
                    <a:lumMod val="60000"/>
                    <a:lumOff val="40000"/>
                  </a:schemeClr>
                </a:solidFill>
              </a:rPr>
              <a:t>24</a:t>
            </a:r>
            <a:r>
              <a:rPr kumimoji="1" lang="ja-JP" altLang="en-US" dirty="0" smtClean="0">
                <a:solidFill>
                  <a:schemeClr val="bg2">
                    <a:lumMod val="60000"/>
                    <a:lumOff val="40000"/>
                  </a:schemeClr>
                </a:solidFill>
              </a:rPr>
              <a:t>号による大雨で坂川が氾濫し、新松戸一帯は水浸しになるという水害が発生しました</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その時の様子を撮影した方の写真を提供していただいたものが、これから紹介する今では貴重な写真です</a:t>
            </a:r>
            <a:endParaRPr kumimoji="1" lang="ja-JP" altLang="en-US" dirty="0">
              <a:solidFill>
                <a:schemeClr val="bg2">
                  <a:lumMod val="60000"/>
                  <a:lumOff val="40000"/>
                </a:schemeClr>
              </a:solidFill>
            </a:endParaRPr>
          </a:p>
        </p:txBody>
      </p:sp>
      <p:sp>
        <p:nvSpPr>
          <p:cNvPr id="7" name="日付プレースホルダー 6"/>
          <p:cNvSpPr>
            <a:spLocks noGrp="1"/>
          </p:cNvSpPr>
          <p:nvPr>
            <p:ph type="dt" sz="half" idx="11"/>
          </p:nvPr>
        </p:nvSpPr>
        <p:spPr/>
        <p:txBody>
          <a:bodyPr/>
          <a:lstStyle/>
          <a:p>
            <a:pPr rtl="0"/>
            <a:r>
              <a:rPr lang="en-US" altLang="ja-JP" noProof="0" smtClean="0"/>
              <a:t>2022/3/20</a:t>
            </a:r>
            <a:endParaRPr lang="ja-JP" altLang="en-US" noProof="0"/>
          </a:p>
        </p:txBody>
      </p:sp>
      <p:sp>
        <p:nvSpPr>
          <p:cNvPr id="8" name="フッター プレースホルダー 7"/>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9" name="スライド番号プレースホルダー 8"/>
          <p:cNvSpPr>
            <a:spLocks noGrp="1"/>
          </p:cNvSpPr>
          <p:nvPr>
            <p:ph type="sldNum" sz="quarter" idx="10"/>
          </p:nvPr>
        </p:nvSpPr>
        <p:spPr/>
        <p:txBody>
          <a:bodyPr/>
          <a:lstStyle/>
          <a:p>
            <a:pPr rtl="0"/>
            <a:fld id="{D495E168-DA5E-4888-8D8A-92B118324C14}" type="slidenum">
              <a:rPr lang="ru-RU" altLang="ja-JP" noProof="0" smtClean="0"/>
              <a:pPr rtl="0"/>
              <a:t>2</a:t>
            </a:fld>
            <a:endParaRPr lang="ja-JP" altLang="en-US" noProof="0"/>
          </a:p>
        </p:txBody>
      </p:sp>
      <p:sp>
        <p:nvSpPr>
          <p:cNvPr id="2" name="正方形/長方形 1"/>
          <p:cNvSpPr/>
          <p:nvPr/>
        </p:nvSpPr>
        <p:spPr>
          <a:xfrm>
            <a:off x="3499792" y="540891"/>
            <a:ext cx="4400565" cy="584775"/>
          </a:xfrm>
          <a:prstGeom prst="rect">
            <a:avLst/>
          </a:prstGeom>
        </p:spPr>
        <p:txBody>
          <a:bodyPr wrap="none">
            <a:spAutoFit/>
          </a:bodyPr>
          <a:lstStyle/>
          <a:p>
            <a:pPr algn="ctr"/>
            <a:r>
              <a:rPr kumimoji="1" lang="ja-JP" altLang="en-US" sz="3200" b="1" dirty="0">
                <a:solidFill>
                  <a:schemeClr val="bg1"/>
                </a:solidFill>
              </a:rPr>
              <a:t>水害のあった時代背景</a:t>
            </a:r>
            <a:endParaRPr kumimoji="1" lang="en-US" altLang="ja-JP" sz="3200" b="1" dirty="0">
              <a:solidFill>
                <a:schemeClr val="bg1"/>
              </a:solidFill>
            </a:endParaRPr>
          </a:p>
        </p:txBody>
      </p:sp>
    </p:spTree>
    <p:extLst>
      <p:ext uri="{BB962C8B-B14F-4D97-AF65-F5344CB8AC3E}">
        <p14:creationId xmlns:p14="http://schemas.microsoft.com/office/powerpoint/2010/main" val="29455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200"/>
                                  </p:stCondLst>
                                  <p:childTnLst>
                                    <p:set>
                                      <p:cBhvr>
                                        <p:cTn id="19" dur="1" fill="hold">
                                          <p:stCondLst>
                                            <p:cond delay="0"/>
                                          </p:stCondLst>
                                        </p:cTn>
                                        <p:tgtEl>
                                          <p:spTgt spid="4">
                                            <p:txEl>
                                              <p:pRg st="3" end="3"/>
                                            </p:txEl>
                                          </p:spTgt>
                                        </p:tgtEl>
                                        <p:attrNameLst>
                                          <p:attrName>style.visibility</p:attrName>
                                        </p:attrNameLst>
                                      </p:cBhvr>
                                      <p:to>
                                        <p:strVal val="visible"/>
                                      </p:to>
                                    </p:set>
                                    <p:anim calcmode="lin" valueType="num">
                                      <p:cBhvr additive="base">
                                        <p:cTn id="20"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400"/>
                                  </p:stCondLst>
                                  <p:childTnLst>
                                    <p:set>
                                      <p:cBhvr>
                                        <p:cTn id="25" dur="1" fill="hold">
                                          <p:stCondLst>
                                            <p:cond delay="0"/>
                                          </p:stCondLst>
                                        </p:cTn>
                                        <p:tgtEl>
                                          <p:spTgt spid="4">
                                            <p:txEl>
                                              <p:pRg st="5" end="5"/>
                                            </p:txEl>
                                          </p:spTgt>
                                        </p:tgtEl>
                                        <p:attrNameLst>
                                          <p:attrName>style.visibility</p:attrName>
                                        </p:attrNameLst>
                                      </p:cBhvr>
                                      <p:to>
                                        <p:strVal val="visible"/>
                                      </p:to>
                                    </p:set>
                                    <p:anim calcmode="lin" valueType="num">
                                      <p:cBhvr additive="base">
                                        <p:cTn id="26"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600"/>
                                  </p:stCondLst>
                                  <p:childTnLst>
                                    <p:set>
                                      <p:cBhvr>
                                        <p:cTn id="31" dur="1" fill="hold">
                                          <p:stCondLst>
                                            <p:cond delay="0"/>
                                          </p:stCondLst>
                                        </p:cTn>
                                        <p:tgtEl>
                                          <p:spTgt spid="4">
                                            <p:txEl>
                                              <p:pRg st="7" end="7"/>
                                            </p:txEl>
                                          </p:spTgt>
                                        </p:tgtEl>
                                        <p:attrNameLst>
                                          <p:attrName>style.visibility</p:attrName>
                                        </p:attrNameLst>
                                      </p:cBhvr>
                                      <p:to>
                                        <p:strVal val="visible"/>
                                      </p:to>
                                    </p:set>
                                    <p:anim calcmode="lin" valueType="num">
                                      <p:cBhvr additive="base">
                                        <p:cTn id="32"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800"/>
                                  </p:stCondLst>
                                  <p:childTnLst>
                                    <p:set>
                                      <p:cBhvr>
                                        <p:cTn id="37" dur="1" fill="hold">
                                          <p:stCondLst>
                                            <p:cond delay="0"/>
                                          </p:stCondLst>
                                        </p:cTn>
                                        <p:tgtEl>
                                          <p:spTgt spid="4">
                                            <p:txEl>
                                              <p:pRg st="9" end="9"/>
                                            </p:txEl>
                                          </p:spTgt>
                                        </p:tgtEl>
                                        <p:attrNameLst>
                                          <p:attrName>style.visibility</p:attrName>
                                        </p:attrNameLst>
                                      </p:cBhvr>
                                      <p:to>
                                        <p:strVal val="visible"/>
                                      </p:to>
                                    </p:set>
                                    <p:anim calcmode="lin" valueType="num">
                                      <p:cBhvr additive="base">
                                        <p:cTn id="38" dur="20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1000"/>
                                  </p:stCondLst>
                                  <p:childTnLst>
                                    <p:set>
                                      <p:cBhvr>
                                        <p:cTn id="43" dur="1" fill="hold">
                                          <p:stCondLst>
                                            <p:cond delay="0"/>
                                          </p:stCondLst>
                                        </p:cTn>
                                        <p:tgtEl>
                                          <p:spTgt spid="4">
                                            <p:txEl>
                                              <p:pRg st="11" end="11"/>
                                            </p:txEl>
                                          </p:spTgt>
                                        </p:tgtEl>
                                        <p:attrNameLst>
                                          <p:attrName>style.visibility</p:attrName>
                                        </p:attrNameLst>
                                      </p:cBhvr>
                                      <p:to>
                                        <p:strVal val="visible"/>
                                      </p:to>
                                    </p:set>
                                    <p:anim calcmode="lin" valueType="num">
                                      <p:cBhvr additive="base">
                                        <p:cTn id="44" dur="20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43" y="125511"/>
            <a:ext cx="8468140" cy="5882448"/>
          </a:xfrm>
          <a:prstGeom prst="rect">
            <a:avLst/>
          </a:prstGeom>
        </p:spPr>
      </p:pic>
      <p:sp>
        <p:nvSpPr>
          <p:cNvPr id="8" name="テキスト ボックス 7"/>
          <p:cNvSpPr txBox="1"/>
          <p:nvPr/>
        </p:nvSpPr>
        <p:spPr>
          <a:xfrm>
            <a:off x="248478" y="407504"/>
            <a:ext cx="3220279" cy="1938992"/>
          </a:xfrm>
          <a:prstGeom prst="rect">
            <a:avLst/>
          </a:prstGeom>
          <a:noFill/>
        </p:spPr>
        <p:txBody>
          <a:bodyPr wrap="square" rtlCol="0">
            <a:spAutoFit/>
          </a:bodyPr>
          <a:lstStyle/>
          <a:p>
            <a:r>
              <a:rPr kumimoji="1" lang="en-US" altLang="ja-JP" sz="2000" dirty="0" smtClean="0">
                <a:solidFill>
                  <a:schemeClr val="bg2">
                    <a:lumMod val="60000"/>
                    <a:lumOff val="40000"/>
                  </a:schemeClr>
                </a:solidFill>
              </a:rPr>
              <a:t>C</a:t>
            </a:r>
            <a:r>
              <a:rPr kumimoji="1" lang="ja-JP" altLang="en-US" sz="2000" dirty="0" smtClean="0">
                <a:solidFill>
                  <a:schemeClr val="bg2">
                    <a:lumMod val="60000"/>
                    <a:lumOff val="40000"/>
                  </a:schemeClr>
                </a:solidFill>
              </a:rPr>
              <a:t>棟から北側を見たもの</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写って</a:t>
            </a:r>
            <a:r>
              <a:rPr kumimoji="1" lang="ja-JP" altLang="en-US" sz="2000" dirty="0" smtClean="0">
                <a:solidFill>
                  <a:schemeClr val="bg2">
                    <a:lumMod val="60000"/>
                    <a:lumOff val="40000"/>
                  </a:schemeClr>
                </a:solidFill>
              </a:rPr>
              <a:t>いるのは</a:t>
            </a:r>
            <a:r>
              <a:rPr kumimoji="1" lang="en-US" altLang="ja-JP" sz="2000" dirty="0" smtClean="0">
                <a:solidFill>
                  <a:schemeClr val="bg2">
                    <a:lumMod val="60000"/>
                    <a:lumOff val="40000"/>
                  </a:schemeClr>
                </a:solidFill>
              </a:rPr>
              <a:t>E</a:t>
            </a:r>
            <a:r>
              <a:rPr kumimoji="1" lang="ja-JP" altLang="en-US" sz="2000" dirty="0" smtClean="0">
                <a:solidFill>
                  <a:schemeClr val="bg2">
                    <a:lumMod val="60000"/>
                    <a:lumOff val="40000"/>
                  </a:schemeClr>
                </a:solidFill>
              </a:rPr>
              <a:t>棟</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中央の道路が冠水し、</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子どもたちが半ズボンで</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遊んでる</a:t>
            </a:r>
            <a:endParaRPr kumimoji="1" lang="ja-JP" altLang="en-US" sz="2000" dirty="0">
              <a:solidFill>
                <a:schemeClr val="bg2">
                  <a:lumMod val="60000"/>
                  <a:lumOff val="40000"/>
                </a:schemeClr>
              </a:solidFill>
            </a:endParaRPr>
          </a:p>
        </p:txBody>
      </p:sp>
      <p:sp>
        <p:nvSpPr>
          <p:cNvPr id="11" name="日付プレースホルダー 10"/>
          <p:cNvSpPr>
            <a:spLocks noGrp="1"/>
          </p:cNvSpPr>
          <p:nvPr>
            <p:ph type="dt" sz="half" idx="11"/>
          </p:nvPr>
        </p:nvSpPr>
        <p:spPr/>
        <p:txBody>
          <a:bodyPr/>
          <a:lstStyle/>
          <a:p>
            <a:pPr rtl="0"/>
            <a:r>
              <a:rPr lang="en-US" altLang="ja-JP" noProof="0" smtClean="0"/>
              <a:t>2022/3/20</a:t>
            </a:r>
            <a:endParaRPr lang="ja-JP" altLang="en-US" noProof="0"/>
          </a:p>
        </p:txBody>
      </p:sp>
      <p:sp>
        <p:nvSpPr>
          <p:cNvPr id="12" name="フッター プレースホルダー 11"/>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3" name="スライド番号プレースホルダー 12"/>
          <p:cNvSpPr>
            <a:spLocks noGrp="1"/>
          </p:cNvSpPr>
          <p:nvPr>
            <p:ph type="sldNum" sz="quarter" idx="10"/>
          </p:nvPr>
        </p:nvSpPr>
        <p:spPr/>
        <p:txBody>
          <a:bodyPr/>
          <a:lstStyle/>
          <a:p>
            <a:pPr rtl="0"/>
            <a:fld id="{D495E168-DA5E-4888-8D8A-92B118324C14}" type="slidenum">
              <a:rPr lang="ru-RU" altLang="ja-JP" noProof="0" smtClean="0"/>
              <a:pPr rtl="0"/>
              <a:t>3</a:t>
            </a:fld>
            <a:endParaRPr lang="ja-JP" altLang="en-US" noProof="0"/>
          </a:p>
        </p:txBody>
      </p:sp>
    </p:spTree>
    <p:extLst>
      <p:ext uri="{BB962C8B-B14F-4D97-AF65-F5344CB8AC3E}">
        <p14:creationId xmlns:p14="http://schemas.microsoft.com/office/powerpoint/2010/main" val="373352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8">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20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21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21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40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additive="base">
                                        <p:cTn id="24" dur="21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5" dur="2100" fill="hold"/>
                                        <p:tgtEl>
                                          <p:spTgt spid="8">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600"/>
                                  </p:stCondLst>
                                  <p:childTnLst>
                                    <p:set>
                                      <p:cBhvr>
                                        <p:cTn id="27" dur="1" fill="hold">
                                          <p:stCondLst>
                                            <p:cond delay="0"/>
                                          </p:stCondLst>
                                        </p:cTn>
                                        <p:tgtEl>
                                          <p:spTgt spid="8">
                                            <p:txEl>
                                              <p:pRg st="4" end="4"/>
                                            </p:txEl>
                                          </p:spTgt>
                                        </p:tgtEl>
                                        <p:attrNameLst>
                                          <p:attrName>style.visibility</p:attrName>
                                        </p:attrNameLst>
                                      </p:cBhvr>
                                      <p:to>
                                        <p:strVal val="visible"/>
                                      </p:to>
                                    </p:set>
                                    <p:anim calcmode="lin" valueType="num">
                                      <p:cBhvr additive="base">
                                        <p:cTn id="28" dur="21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9" dur="2100" fill="hold"/>
                                        <p:tgtEl>
                                          <p:spTgt spid="8">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80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20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503" y="75493"/>
            <a:ext cx="8685907" cy="6042991"/>
          </a:xfrm>
          <a:prstGeom prst="rect">
            <a:avLst/>
          </a:prstGeom>
        </p:spPr>
      </p:pic>
      <p:sp>
        <p:nvSpPr>
          <p:cNvPr id="5" name="テキスト ボックス 4"/>
          <p:cNvSpPr txBox="1"/>
          <p:nvPr/>
        </p:nvSpPr>
        <p:spPr>
          <a:xfrm>
            <a:off x="129209" y="228600"/>
            <a:ext cx="3160643" cy="3170099"/>
          </a:xfrm>
          <a:prstGeom prst="rect">
            <a:avLst/>
          </a:prstGeom>
          <a:noFill/>
        </p:spPr>
        <p:txBody>
          <a:bodyPr wrap="square" rtlCol="0">
            <a:spAutoFit/>
          </a:bodyPr>
          <a:lstStyle/>
          <a:p>
            <a:r>
              <a:rPr kumimoji="1" lang="en-US" altLang="ja-JP" sz="2000" dirty="0" smtClean="0">
                <a:solidFill>
                  <a:schemeClr val="bg2">
                    <a:lumMod val="60000"/>
                    <a:lumOff val="40000"/>
                  </a:schemeClr>
                </a:solidFill>
              </a:rPr>
              <a:t>C</a:t>
            </a:r>
            <a:r>
              <a:rPr kumimoji="1" lang="ja-JP" altLang="en-US" sz="2000" dirty="0" smtClean="0">
                <a:solidFill>
                  <a:schemeClr val="bg2">
                    <a:lumMod val="60000"/>
                    <a:lumOff val="40000"/>
                  </a:schemeClr>
                </a:solidFill>
              </a:rPr>
              <a:t>棟から東南方向を望む</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五番街の</a:t>
            </a:r>
            <a:r>
              <a:rPr kumimoji="1" lang="en-US" altLang="ja-JP" sz="2000" dirty="0" smtClean="0">
                <a:solidFill>
                  <a:schemeClr val="bg2">
                    <a:lumMod val="60000"/>
                    <a:lumOff val="40000"/>
                  </a:schemeClr>
                </a:solidFill>
              </a:rPr>
              <a:t>A</a:t>
            </a:r>
            <a:r>
              <a:rPr kumimoji="1" lang="ja-JP" altLang="en-US" sz="2000" dirty="0" smtClean="0">
                <a:solidFill>
                  <a:schemeClr val="bg2">
                    <a:lumMod val="60000"/>
                    <a:lumOff val="40000"/>
                  </a:schemeClr>
                </a:solidFill>
              </a:rPr>
              <a:t>棟が見えます</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err="1" smtClean="0">
                <a:solidFill>
                  <a:schemeClr val="bg2">
                    <a:lumMod val="60000"/>
                    <a:lumOff val="40000"/>
                  </a:schemeClr>
                </a:solidFill>
              </a:rPr>
              <a:t>あおぎり</a:t>
            </a:r>
            <a:r>
              <a:rPr kumimoji="1" lang="ja-JP" altLang="en-US" sz="2000" dirty="0" smtClean="0">
                <a:solidFill>
                  <a:schemeClr val="bg2">
                    <a:lumMod val="60000"/>
                    <a:lumOff val="40000"/>
                  </a:schemeClr>
                </a:solidFill>
              </a:rPr>
              <a:t>公園が水没して</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いる</a:t>
            </a:r>
            <a:r>
              <a:rPr kumimoji="1" lang="ja-JP" altLang="en-US" sz="2000" dirty="0" smtClean="0">
                <a:solidFill>
                  <a:schemeClr val="bg2">
                    <a:lumMod val="60000"/>
                    <a:lumOff val="40000"/>
                  </a:schemeClr>
                </a:solidFill>
              </a:rPr>
              <a:t>のが分かります</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また道路も水没してます</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endParaRPr kumimoji="1" lang="en-US" altLang="ja-JP" sz="2000" dirty="0" smtClean="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4</a:t>
            </a:fld>
            <a:endParaRPr lang="ja-JP" altLang="en-US" noProof="0"/>
          </a:p>
        </p:txBody>
      </p:sp>
    </p:spTree>
    <p:extLst>
      <p:ext uri="{BB962C8B-B14F-4D97-AF65-F5344CB8AC3E}">
        <p14:creationId xmlns:p14="http://schemas.microsoft.com/office/powerpoint/2010/main" val="316538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ppt_x"/>
                                          </p:val>
                                        </p:tav>
                                        <p:tav tm="100000">
                                          <p:val>
                                            <p:strVal val="#ppt_x"/>
                                          </p:val>
                                        </p:tav>
                                      </p:tavLst>
                                    </p:anim>
                                    <p:anim calcmode="lin" valueType="num">
                                      <p:cBhvr additive="base">
                                        <p:cTn id="15"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903" y="69574"/>
            <a:ext cx="8479597" cy="5943600"/>
          </a:xfrm>
          <a:prstGeom prst="rect">
            <a:avLst/>
          </a:prstGeom>
        </p:spPr>
      </p:pic>
      <p:sp>
        <p:nvSpPr>
          <p:cNvPr id="5" name="テキスト ボックス 4"/>
          <p:cNvSpPr txBox="1"/>
          <p:nvPr/>
        </p:nvSpPr>
        <p:spPr>
          <a:xfrm>
            <a:off x="288235" y="248478"/>
            <a:ext cx="3190461" cy="2246769"/>
          </a:xfrm>
          <a:prstGeom prst="rect">
            <a:avLst/>
          </a:prstGeom>
          <a:noFill/>
        </p:spPr>
        <p:txBody>
          <a:bodyPr wrap="square" rtlCol="0">
            <a:spAutoFit/>
          </a:bodyPr>
          <a:lstStyle/>
          <a:p>
            <a:r>
              <a:rPr kumimoji="1" lang="en-US" altLang="ja-JP" sz="2000" dirty="0" smtClean="0">
                <a:solidFill>
                  <a:schemeClr val="bg2">
                    <a:lumMod val="60000"/>
                    <a:lumOff val="40000"/>
                  </a:schemeClr>
                </a:solidFill>
              </a:rPr>
              <a:t>C</a:t>
            </a:r>
            <a:r>
              <a:rPr kumimoji="1" lang="ja-JP" altLang="en-US" sz="2000" dirty="0" smtClean="0">
                <a:solidFill>
                  <a:schemeClr val="bg2">
                    <a:lumMod val="60000"/>
                    <a:lumOff val="40000"/>
                  </a:schemeClr>
                </a:solidFill>
              </a:rPr>
              <a:t>棟から北東方面を望む</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道路の冠水状態がよく</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写って</a:t>
            </a:r>
            <a:r>
              <a:rPr kumimoji="1" lang="ja-JP" altLang="en-US" sz="2000" dirty="0" smtClean="0">
                <a:solidFill>
                  <a:schemeClr val="bg2">
                    <a:lumMod val="60000"/>
                    <a:lumOff val="40000"/>
                  </a:schemeClr>
                </a:solidFill>
              </a:rPr>
              <a:t>います</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先ほどの写真と同じくまだ、空き地が相当見られます</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5</a:t>
            </a:fld>
            <a:endParaRPr lang="ja-JP" altLang="en-US" noProof="0"/>
          </a:p>
        </p:txBody>
      </p:sp>
    </p:spTree>
    <p:extLst>
      <p:ext uri="{BB962C8B-B14F-4D97-AF65-F5344CB8AC3E}">
        <p14:creationId xmlns:p14="http://schemas.microsoft.com/office/powerpoint/2010/main" val="1211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20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5">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40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600"/>
                                  </p:stCondLst>
                                  <p:childTnLst>
                                    <p:set>
                                      <p:cBhvr>
                                        <p:cTn id="25" dur="1" fill="hold">
                                          <p:stCondLst>
                                            <p:cond delay="0"/>
                                          </p:stCondLst>
                                        </p:cTn>
                                        <p:tgtEl>
                                          <p:spTgt spid="5">
                                            <p:txEl>
                                              <p:pRg st="5" end="5"/>
                                            </p:txEl>
                                          </p:spTgt>
                                        </p:tgtEl>
                                        <p:attrNameLst>
                                          <p:attrName>style.visibility</p:attrName>
                                        </p:attrNameLst>
                                      </p:cBhvr>
                                      <p:to>
                                        <p:strVal val="visible"/>
                                      </p:to>
                                    </p:set>
                                    <p:anim calcmode="lin" valueType="num">
                                      <p:cBhvr additive="base">
                                        <p:cTn id="26" dur="2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638" y="85432"/>
            <a:ext cx="8503614" cy="6033052"/>
          </a:xfrm>
          <a:prstGeom prst="rect">
            <a:avLst/>
          </a:prstGeom>
        </p:spPr>
      </p:pic>
      <p:sp>
        <p:nvSpPr>
          <p:cNvPr id="5" name="テキスト ボックス 4"/>
          <p:cNvSpPr txBox="1"/>
          <p:nvPr/>
        </p:nvSpPr>
        <p:spPr>
          <a:xfrm>
            <a:off x="168965" y="168965"/>
            <a:ext cx="3309731" cy="1631216"/>
          </a:xfrm>
          <a:prstGeom prst="rect">
            <a:avLst/>
          </a:prstGeom>
          <a:noFill/>
        </p:spPr>
        <p:txBody>
          <a:bodyPr wrap="square" rtlCol="0">
            <a:spAutoFit/>
          </a:bodyPr>
          <a:lstStyle/>
          <a:p>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旧北小を望む</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道路の冠水が、車と子ども</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の姿から様子がわかります</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6</a:t>
            </a:fld>
            <a:endParaRPr lang="ja-JP" altLang="en-US" noProof="0"/>
          </a:p>
        </p:txBody>
      </p:sp>
    </p:spTree>
    <p:extLst>
      <p:ext uri="{BB962C8B-B14F-4D97-AF65-F5344CB8AC3E}">
        <p14:creationId xmlns:p14="http://schemas.microsoft.com/office/powerpoint/2010/main" val="270622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20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5">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40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additive="base">
                                        <p:cTn id="18" dur="21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9" dur="2100" fill="hold"/>
                                        <p:tgtEl>
                                          <p:spTgt spid="5">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5">
                                            <p:txEl>
                                              <p:pRg st="4" end="4"/>
                                            </p:txEl>
                                          </p:spTgt>
                                        </p:tgtEl>
                                        <p:attrNameLst>
                                          <p:attrName>style.visibility</p:attrName>
                                        </p:attrNameLst>
                                      </p:cBhvr>
                                      <p:to>
                                        <p:strVal val="visible"/>
                                      </p:to>
                                    </p:set>
                                    <p:anim calcmode="lin" valueType="num">
                                      <p:cBhvr additive="base">
                                        <p:cTn id="22" dur="21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3" dur="21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016" y="119270"/>
            <a:ext cx="8472866" cy="5874026"/>
          </a:xfrm>
          <a:prstGeom prst="rect">
            <a:avLst/>
          </a:prstGeom>
        </p:spPr>
      </p:pic>
      <p:sp>
        <p:nvSpPr>
          <p:cNvPr id="6" name="テキスト ボックス 5"/>
          <p:cNvSpPr txBox="1"/>
          <p:nvPr/>
        </p:nvSpPr>
        <p:spPr>
          <a:xfrm>
            <a:off x="188843" y="248478"/>
            <a:ext cx="3415173" cy="1323439"/>
          </a:xfrm>
          <a:prstGeom prst="rect">
            <a:avLst/>
          </a:prstGeom>
          <a:noFill/>
        </p:spPr>
        <p:txBody>
          <a:bodyPr wrap="square" rtlCol="0">
            <a:spAutoFit/>
          </a:bodyPr>
          <a:lstStyle/>
          <a:p>
            <a:r>
              <a:rPr kumimoji="1" lang="ja-JP" altLang="en-US" sz="2000" dirty="0">
                <a:solidFill>
                  <a:schemeClr val="bg2">
                    <a:lumMod val="60000"/>
                    <a:lumOff val="40000"/>
                  </a:schemeClr>
                </a:solidFill>
              </a:rPr>
              <a:t>現コモディイイダ</a:t>
            </a:r>
            <a:r>
              <a:rPr kumimoji="1" lang="ja-JP" altLang="en-US" sz="2000" dirty="0" smtClean="0">
                <a:solidFill>
                  <a:schemeClr val="bg2">
                    <a:lumMod val="60000"/>
                    <a:lumOff val="40000"/>
                  </a:schemeClr>
                </a:solidFill>
              </a:rPr>
              <a:t>新松戸店</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の</a:t>
            </a:r>
            <a:r>
              <a:rPr kumimoji="1" lang="ja-JP" altLang="en-US" sz="2000" dirty="0">
                <a:solidFill>
                  <a:schemeClr val="bg2">
                    <a:lumMod val="60000"/>
                    <a:lumOff val="40000"/>
                  </a:schemeClr>
                </a:solidFill>
              </a:rPr>
              <a:t>交差点</a:t>
            </a:r>
            <a:r>
              <a:rPr kumimoji="1" lang="ja-JP" altLang="en-US" sz="2000" dirty="0" smtClean="0">
                <a:solidFill>
                  <a:schemeClr val="bg2">
                    <a:lumMod val="60000"/>
                    <a:lumOff val="40000"/>
                  </a:schemeClr>
                </a:solidFill>
              </a:rPr>
              <a:t>付近</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弐番街が写っています</a:t>
            </a:r>
            <a:endParaRPr kumimoji="1" lang="ja-JP" altLang="en-US" sz="2000" dirty="0">
              <a:solidFill>
                <a:schemeClr val="bg2">
                  <a:lumMod val="60000"/>
                  <a:lumOff val="40000"/>
                </a:schemeClr>
              </a:solidFill>
            </a:endParaRPr>
          </a:p>
        </p:txBody>
      </p:sp>
      <p:sp>
        <p:nvSpPr>
          <p:cNvPr id="9" name="日付プレースホルダー 8"/>
          <p:cNvSpPr>
            <a:spLocks noGrp="1"/>
          </p:cNvSpPr>
          <p:nvPr>
            <p:ph type="dt" sz="half" idx="11"/>
          </p:nvPr>
        </p:nvSpPr>
        <p:spPr/>
        <p:txBody>
          <a:bodyPr/>
          <a:lstStyle/>
          <a:p>
            <a:pPr rtl="0"/>
            <a:r>
              <a:rPr lang="en-US" altLang="ja-JP" noProof="0" smtClean="0"/>
              <a:t>2022/3/20</a:t>
            </a:r>
            <a:endParaRPr lang="ja-JP" altLang="en-US" noProof="0"/>
          </a:p>
        </p:txBody>
      </p:sp>
      <p:sp>
        <p:nvSpPr>
          <p:cNvPr id="10" name="フッター プレースホルダー 9"/>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1" name="スライド番号プレースホルダー 10"/>
          <p:cNvSpPr>
            <a:spLocks noGrp="1"/>
          </p:cNvSpPr>
          <p:nvPr>
            <p:ph type="sldNum" sz="quarter" idx="10"/>
          </p:nvPr>
        </p:nvSpPr>
        <p:spPr/>
        <p:txBody>
          <a:bodyPr/>
          <a:lstStyle/>
          <a:p>
            <a:pPr rtl="0"/>
            <a:fld id="{D495E168-DA5E-4888-8D8A-92B118324C14}" type="slidenum">
              <a:rPr lang="ru-RU" altLang="ja-JP" noProof="0" smtClean="0"/>
              <a:pPr rtl="0"/>
              <a:t>7</a:t>
            </a:fld>
            <a:endParaRPr lang="ja-JP" altLang="en-US" noProof="0"/>
          </a:p>
        </p:txBody>
      </p:sp>
    </p:spTree>
    <p:extLst>
      <p:ext uri="{BB962C8B-B14F-4D97-AF65-F5344CB8AC3E}">
        <p14:creationId xmlns:p14="http://schemas.microsoft.com/office/powerpoint/2010/main" val="66238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20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6">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40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19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1900" fill="hold"/>
                                        <p:tgtEl>
                                          <p:spTgt spid="6">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60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526" y="114659"/>
            <a:ext cx="8617640" cy="6003825"/>
          </a:xfrm>
          <a:prstGeom prst="rect">
            <a:avLst/>
          </a:prstGeom>
        </p:spPr>
      </p:pic>
      <p:sp>
        <p:nvSpPr>
          <p:cNvPr id="6" name="テキスト ボックス 5"/>
          <p:cNvSpPr txBox="1"/>
          <p:nvPr/>
        </p:nvSpPr>
        <p:spPr>
          <a:xfrm>
            <a:off x="268357" y="327991"/>
            <a:ext cx="3051313" cy="1938992"/>
          </a:xfrm>
          <a:prstGeom prst="rect">
            <a:avLst/>
          </a:prstGeom>
          <a:noFill/>
        </p:spPr>
        <p:txBody>
          <a:bodyPr wrap="square" rtlCol="0">
            <a:spAutoFit/>
          </a:bodyPr>
          <a:lstStyle/>
          <a:p>
            <a:r>
              <a:rPr kumimoji="1" lang="ja-JP" altLang="en-US" sz="2000" dirty="0" smtClean="0">
                <a:solidFill>
                  <a:schemeClr val="bg2">
                    <a:lumMod val="60000"/>
                    <a:lumOff val="40000"/>
                  </a:schemeClr>
                </a:solidFill>
              </a:rPr>
              <a:t>坂川の様子</a:t>
            </a:r>
            <a:endParaRPr kumimoji="1" lang="en-US" altLang="ja-JP" sz="2000" dirty="0" smtClean="0">
              <a:solidFill>
                <a:schemeClr val="bg2">
                  <a:lumMod val="60000"/>
                  <a:lumOff val="40000"/>
                </a:schemeClr>
              </a:solidFill>
            </a:endParaRPr>
          </a:p>
          <a:p>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けやき</a:t>
            </a:r>
            <a:r>
              <a:rPr kumimoji="1" lang="ja-JP" altLang="en-US" sz="2000" dirty="0">
                <a:solidFill>
                  <a:schemeClr val="bg2">
                    <a:lumMod val="60000"/>
                    <a:lumOff val="40000"/>
                  </a:schemeClr>
                </a:solidFill>
              </a:rPr>
              <a:t>通り橋より北を</a:t>
            </a:r>
            <a:r>
              <a:rPr kumimoji="1" lang="ja-JP" altLang="en-US" sz="2000" dirty="0" smtClean="0">
                <a:solidFill>
                  <a:schemeClr val="bg2">
                    <a:lumMod val="60000"/>
                    <a:lumOff val="40000"/>
                  </a:schemeClr>
                </a:solidFill>
              </a:rPr>
              <a:t>望む</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この頃は、護岸工事前</a:t>
            </a:r>
            <a:endParaRPr kumimoji="1" lang="en-US" altLang="ja-JP" sz="2000" dirty="0" smtClean="0">
              <a:solidFill>
                <a:schemeClr val="bg2">
                  <a:lumMod val="60000"/>
                  <a:lumOff val="40000"/>
                </a:schemeClr>
              </a:solidFill>
            </a:endParaRPr>
          </a:p>
          <a:p>
            <a:endParaRPr kumimoji="1" lang="ja-JP" altLang="en-US" sz="2000" dirty="0">
              <a:solidFill>
                <a:schemeClr val="bg2">
                  <a:lumMod val="60000"/>
                  <a:lumOff val="40000"/>
                </a:schemeClr>
              </a:solidFill>
            </a:endParaRPr>
          </a:p>
        </p:txBody>
      </p:sp>
      <p:sp>
        <p:nvSpPr>
          <p:cNvPr id="9" name="日付プレースホルダー 8"/>
          <p:cNvSpPr>
            <a:spLocks noGrp="1"/>
          </p:cNvSpPr>
          <p:nvPr>
            <p:ph type="dt" sz="half" idx="11"/>
          </p:nvPr>
        </p:nvSpPr>
        <p:spPr/>
        <p:txBody>
          <a:bodyPr/>
          <a:lstStyle/>
          <a:p>
            <a:pPr rtl="0"/>
            <a:r>
              <a:rPr lang="en-US" altLang="ja-JP" noProof="0" smtClean="0"/>
              <a:t>2022/3/20</a:t>
            </a:r>
            <a:endParaRPr lang="ja-JP" altLang="en-US" noProof="0"/>
          </a:p>
        </p:txBody>
      </p:sp>
      <p:sp>
        <p:nvSpPr>
          <p:cNvPr id="10" name="フッター プレースホルダー 9"/>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1" name="スライド番号プレースホルダー 10"/>
          <p:cNvSpPr>
            <a:spLocks noGrp="1"/>
          </p:cNvSpPr>
          <p:nvPr>
            <p:ph type="sldNum" sz="quarter" idx="10"/>
          </p:nvPr>
        </p:nvSpPr>
        <p:spPr/>
        <p:txBody>
          <a:bodyPr/>
          <a:lstStyle/>
          <a:p>
            <a:pPr rtl="0"/>
            <a:fld id="{D495E168-DA5E-4888-8D8A-92B118324C14}" type="slidenum">
              <a:rPr lang="ru-RU" altLang="ja-JP" noProof="0" smtClean="0"/>
              <a:pPr rtl="0"/>
              <a:t>8</a:t>
            </a:fld>
            <a:endParaRPr lang="ja-JP" altLang="en-US" noProof="0"/>
          </a:p>
        </p:txBody>
      </p:sp>
    </p:spTree>
    <p:extLst>
      <p:ext uri="{BB962C8B-B14F-4D97-AF65-F5344CB8AC3E}">
        <p14:creationId xmlns:p14="http://schemas.microsoft.com/office/powerpoint/2010/main" val="198456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20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6">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40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6">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600"/>
                                  </p:stCondLst>
                                  <p:childTnLst>
                                    <p:set>
                                      <p:cBhvr>
                                        <p:cTn id="21" dur="1" fill="hold">
                                          <p:stCondLst>
                                            <p:cond delay="0"/>
                                          </p:stCondLst>
                                        </p:cTn>
                                        <p:tgtEl>
                                          <p:spTgt spid="6">
                                            <p:txEl>
                                              <p:pRg st="4" end="4"/>
                                            </p:txEl>
                                          </p:spTgt>
                                        </p:tgtEl>
                                        <p:attrNameLst>
                                          <p:attrName>style.visibility</p:attrName>
                                        </p:attrNameLst>
                                      </p:cBhvr>
                                      <p:to>
                                        <p:strVal val="visible"/>
                                      </p:to>
                                    </p:set>
                                    <p:anim calcmode="lin" valueType="num">
                                      <p:cBhvr additive="base">
                                        <p:cTn id="22"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425" y="104937"/>
            <a:ext cx="8608680" cy="5918176"/>
          </a:xfrm>
          <a:prstGeom prst="rect">
            <a:avLst/>
          </a:prstGeom>
        </p:spPr>
      </p:pic>
      <p:sp>
        <p:nvSpPr>
          <p:cNvPr id="5" name="テキスト ボックス 4"/>
          <p:cNvSpPr txBox="1"/>
          <p:nvPr/>
        </p:nvSpPr>
        <p:spPr>
          <a:xfrm>
            <a:off x="178904" y="387626"/>
            <a:ext cx="3160644" cy="2862322"/>
          </a:xfrm>
          <a:prstGeom prst="rect">
            <a:avLst/>
          </a:prstGeom>
          <a:noFill/>
        </p:spPr>
        <p:txBody>
          <a:bodyPr wrap="square" rtlCol="0">
            <a:spAutoFit/>
          </a:bodyPr>
          <a:lstStyle/>
          <a:p>
            <a:r>
              <a:rPr kumimoji="1" lang="ja-JP" altLang="en-US" sz="2000" dirty="0" smtClean="0">
                <a:solidFill>
                  <a:schemeClr val="bg2">
                    <a:lumMod val="60000"/>
                    <a:lumOff val="40000"/>
                  </a:schemeClr>
                </a:solidFill>
              </a:rPr>
              <a:t>現在のサンドラッグのある</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ビル</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当時は、</a:t>
            </a:r>
            <a:r>
              <a:rPr kumimoji="1" lang="en-US" altLang="ja-JP" sz="2000" dirty="0" smtClean="0">
                <a:solidFill>
                  <a:schemeClr val="bg2">
                    <a:lumMod val="60000"/>
                    <a:lumOff val="40000"/>
                  </a:schemeClr>
                </a:solidFill>
              </a:rPr>
              <a:t>1</a:t>
            </a:r>
            <a:r>
              <a:rPr kumimoji="1" lang="ja-JP" altLang="en-US" sz="2000" dirty="0" smtClean="0">
                <a:solidFill>
                  <a:schemeClr val="bg2">
                    <a:lumMod val="60000"/>
                    <a:lumOff val="40000"/>
                  </a:schemeClr>
                </a:solidFill>
              </a:rPr>
              <a:t>階に電気店、</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地下に</a:t>
            </a:r>
            <a:r>
              <a:rPr kumimoji="1" lang="ja-JP" altLang="en-US" sz="2000" dirty="0" smtClean="0">
                <a:solidFill>
                  <a:schemeClr val="bg2">
                    <a:lumMod val="60000"/>
                    <a:lumOff val="40000"/>
                  </a:schemeClr>
                </a:solidFill>
              </a:rPr>
              <a:t>も店があった</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その後、地下は埋立ら</a:t>
            </a:r>
            <a:r>
              <a:rPr kumimoji="1" lang="ja-JP" altLang="en-US" sz="2000" dirty="0" err="1" smtClean="0">
                <a:solidFill>
                  <a:schemeClr val="bg2">
                    <a:lumMod val="60000"/>
                    <a:lumOff val="40000"/>
                  </a:schemeClr>
                </a:solidFill>
              </a:rPr>
              <a:t>れ</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１階にサンドラッグ、２階に</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ダイソーがあります</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9</a:t>
            </a:fld>
            <a:endParaRPr lang="ja-JP" altLang="en-US" noProof="0"/>
          </a:p>
        </p:txBody>
      </p:sp>
    </p:spTree>
    <p:extLst>
      <p:ext uri="{BB962C8B-B14F-4D97-AF65-F5344CB8AC3E}">
        <p14:creationId xmlns:p14="http://schemas.microsoft.com/office/powerpoint/2010/main" val="276923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20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40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60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80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additive="base">
                                        <p:cTn id="26"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5">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000"/>
                                  </p:stCondLst>
                                  <p:childTnLst>
                                    <p:set>
                                      <p:cBhvr>
                                        <p:cTn id="29" dur="1" fill="hold">
                                          <p:stCondLst>
                                            <p:cond delay="0"/>
                                          </p:stCondLst>
                                        </p:cTn>
                                        <p:tgtEl>
                                          <p:spTgt spid="5">
                                            <p:txEl>
                                              <p:pRg st="6" end="6"/>
                                            </p:txEl>
                                          </p:spTgt>
                                        </p:tgtEl>
                                        <p:attrNameLst>
                                          <p:attrName>style.visibility</p:attrName>
                                        </p:attrNameLst>
                                      </p:cBhvr>
                                      <p:to>
                                        <p:strVal val="visible"/>
                                      </p:to>
                                    </p:set>
                                    <p:anim calcmode="lin" valueType="num">
                                      <p:cBhvr additive="base">
                                        <p:cTn id="30" dur="2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5">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00"/>
                                  </p:stCondLst>
                                  <p:childTnLst>
                                    <p:set>
                                      <p:cBhvr>
                                        <p:cTn id="33" dur="1" fill="hold">
                                          <p:stCondLst>
                                            <p:cond delay="0"/>
                                          </p:stCondLst>
                                        </p:cTn>
                                        <p:tgtEl>
                                          <p:spTgt spid="5">
                                            <p:txEl>
                                              <p:pRg st="7" end="7"/>
                                            </p:txEl>
                                          </p:spTgt>
                                        </p:tgtEl>
                                        <p:attrNameLst>
                                          <p:attrName>style.visibility</p:attrName>
                                        </p:attrNameLst>
                                      </p:cBhvr>
                                      <p:to>
                                        <p:strVal val="visible"/>
                                      </p:to>
                                    </p:set>
                                    <p:anim calcmode="lin" valueType="num">
                                      <p:cBhvr additive="base">
                                        <p:cTn id="34" dur="2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5">
                                            <p:txEl>
                                              <p:pRg st="7" end="7"/>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1400"/>
                                  </p:stCondLst>
                                  <p:childTnLst>
                                    <p:set>
                                      <p:cBhvr>
                                        <p:cTn id="37" dur="1" fill="hold">
                                          <p:stCondLst>
                                            <p:cond delay="0"/>
                                          </p:stCondLst>
                                        </p:cTn>
                                        <p:tgtEl>
                                          <p:spTgt spid="5">
                                            <p:txEl>
                                              <p:pRg st="8" end="8"/>
                                            </p:txEl>
                                          </p:spTgt>
                                        </p:tgtEl>
                                        <p:attrNameLst>
                                          <p:attrName>style.visibility</p:attrName>
                                        </p:attrNameLst>
                                      </p:cBhvr>
                                      <p:to>
                                        <p:strVal val="visible"/>
                                      </p:to>
                                    </p:set>
                                    <p:anim calcmode="lin" valueType="num">
                                      <p:cBhvr additive="base">
                                        <p:cTn id="38" dur="20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_30677615_TF22977542" id="{C21501F8-D08C-44D3-958C-7F1614D9F90C}" vid="{DBF2A43B-0FFA-45F6-BCA4-03D819A70F2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アウトドア プレゼンテーション</Template>
  <TotalTime>0</TotalTime>
  <Words>612</Words>
  <Application>Microsoft Office PowerPoint</Application>
  <PresentationFormat>ワイド画面</PresentationFormat>
  <Paragraphs>114</Paragraphs>
  <Slides>13</Slides>
  <Notes>3</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13</vt:i4>
      </vt:variant>
    </vt:vector>
  </HeadingPairs>
  <TitlesOfParts>
    <vt:vector size="17" baseType="lpstr">
      <vt:lpstr>Franklin Gothic Book</vt:lpstr>
      <vt:lpstr>Meiryo UI</vt:lpstr>
      <vt:lpstr>Arial</vt:lpstr>
      <vt:lpstr>Office テーマ</vt:lpstr>
      <vt:lpstr>入居早々の水害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ありがとうございました</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2022-03-20T09:35:27Z</dcterms:created>
  <dcterms:modified xsi:type="dcterms:W3CDTF">2022-09-01T00:52:05Z</dcterms:modified>
</cp:coreProperties>
</file>